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377" r:id="rId5"/>
  </p:sldIdLst>
  <p:sldSz cx="12192000" cy="6858000"/>
  <p:notesSz cx="7315200" cy="9601200"/>
  <p:custDataLst>
    <p:tags r:id="rId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71B684-C9A5-9746-ABA5-CBE09B4B49F6}" v="1" dt="2025-04-28T17:17:18.4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96"/>
    <p:restoredTop sz="96327"/>
  </p:normalViewPr>
  <p:slideViewPr>
    <p:cSldViewPr snapToGrid="0">
      <p:cViewPr varScale="1">
        <p:scale>
          <a:sx n="202" d="100"/>
          <a:sy n="202" d="100"/>
        </p:scale>
        <p:origin x="17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tags" Target="tags/tag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584C98B-7257-F449-B006-8A4B4D7E8817}" type="datetimeFigureOut">
              <a:rPr lang="en-US" smtClean="0"/>
              <a:t>6/25/25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9563B5FB-3DDB-3D4C-85D1-26413E1DE3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020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D1966-8293-0E9D-FF78-4A914A217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445EBF-DE6B-E41A-67A3-5184D5B887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339DCB-5927-66B7-CB1C-9671F2F764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D88DB0-D14A-0685-1718-A2DEFBBF7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588">
              <a:spcBef>
                <a:spcPct val="0"/>
              </a:spcBef>
              <a:spcAft>
                <a:spcPct val="0"/>
              </a:spcAft>
              <a:defRPr/>
            </a:pPr>
            <a:fld id="{DF0177F8-3717-E441-ABD5-E9CC1E0ED10B}" type="slidenum">
              <a:rPr lang="en-US">
                <a:solidFill>
                  <a:prstClr val="black"/>
                </a:solidFill>
                <a:latin typeface="Calibri"/>
              </a:rPr>
              <a:pPr defTabSz="966588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1736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8C0DD54-8F3E-3141-9EFA-297A3BB9A28B}"/>
              </a:ext>
            </a:extLst>
          </p:cNvPr>
          <p:cNvSpPr/>
          <p:nvPr userDrawn="1"/>
        </p:nvSpPr>
        <p:spPr>
          <a:xfrm>
            <a:off x="525085" y="6027722"/>
            <a:ext cx="11098476" cy="830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24123" y="901699"/>
            <a:ext cx="8303340" cy="2103967"/>
          </a:xfrm>
        </p:spPr>
        <p:txBody>
          <a:bodyPr anchor="b">
            <a:noAutofit/>
          </a:bodyPr>
          <a:lstStyle>
            <a:lvl1pPr algn="l">
              <a:defRPr sz="5067" spc="0" baseline="0">
                <a:solidFill>
                  <a:srgbClr val="002677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ACBDA-5A3D-3241-B917-E2149A7F0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8336" y="2991201"/>
            <a:ext cx="8303340" cy="943488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" name="Graphic 8">
            <a:extLst>
              <a:ext uri="{FF2B5EF4-FFF2-40B4-BE49-F238E27FC236}">
                <a16:creationId xmlns:a16="http://schemas.microsoft.com/office/drawing/2014/main" id="{91B53ED4-67C3-2545-961B-C7D8D4E0696B}"/>
              </a:ext>
            </a:extLst>
          </p:cNvPr>
          <p:cNvSpPr/>
          <p:nvPr/>
        </p:nvSpPr>
        <p:spPr>
          <a:xfrm>
            <a:off x="609601" y="609601"/>
            <a:ext cx="613617" cy="1070436"/>
          </a:xfrm>
          <a:custGeom>
            <a:avLst/>
            <a:gdLst>
              <a:gd name="connsiteX0" fmla="*/ 127837 w 460213"/>
              <a:gd name="connsiteY0" fmla="*/ 766124 h 802827"/>
              <a:gd name="connsiteX1" fmla="*/ 127837 w 460213"/>
              <a:gd name="connsiteY1" fmla="*/ 766124 h 802827"/>
              <a:gd name="connsiteX2" fmla="*/ 208268 w 460213"/>
              <a:gd name="connsiteY2" fmla="*/ 779518 h 802827"/>
              <a:gd name="connsiteX3" fmla="*/ 413872 w 460213"/>
              <a:gd name="connsiteY3" fmla="*/ 522893 h 802827"/>
              <a:gd name="connsiteX4" fmla="*/ 413872 w 460213"/>
              <a:gd name="connsiteY4" fmla="*/ 21966 h 802827"/>
              <a:gd name="connsiteX5" fmla="*/ 460213 w 460213"/>
              <a:gd name="connsiteY5" fmla="*/ 0 h 802827"/>
              <a:gd name="connsiteX6" fmla="*/ 460213 w 460213"/>
              <a:gd name="connsiteY6" fmla="*/ 531733 h 802827"/>
              <a:gd name="connsiteX7" fmla="*/ 247684 w 460213"/>
              <a:gd name="connsiteY7" fmla="*/ 802823 h 802827"/>
              <a:gd name="connsiteX8" fmla="*/ 127837 w 460213"/>
              <a:gd name="connsiteY8" fmla="*/ 766124 h 802827"/>
              <a:gd name="connsiteX9" fmla="*/ 75104 w 460213"/>
              <a:gd name="connsiteY9" fmla="*/ 715228 h 802827"/>
              <a:gd name="connsiteX10" fmla="*/ 75104 w 460213"/>
              <a:gd name="connsiteY10" fmla="*/ 715228 h 802827"/>
              <a:gd name="connsiteX11" fmla="*/ 155535 w 460213"/>
              <a:gd name="connsiteY11" fmla="*/ 730765 h 802827"/>
              <a:gd name="connsiteX12" fmla="*/ 325452 w 460213"/>
              <a:gd name="connsiteY12" fmla="*/ 521286 h 802827"/>
              <a:gd name="connsiteX13" fmla="*/ 325452 w 460213"/>
              <a:gd name="connsiteY13" fmla="*/ 60540 h 802827"/>
              <a:gd name="connsiteX14" fmla="*/ 370727 w 460213"/>
              <a:gd name="connsiteY14" fmla="*/ 39110 h 802827"/>
              <a:gd name="connsiteX15" fmla="*/ 370727 w 460213"/>
              <a:gd name="connsiteY15" fmla="*/ 525036 h 802827"/>
              <a:gd name="connsiteX16" fmla="*/ 187494 w 460213"/>
              <a:gd name="connsiteY16" fmla="*/ 754874 h 802827"/>
              <a:gd name="connsiteX17" fmla="*/ 75104 w 460213"/>
              <a:gd name="connsiteY17" fmla="*/ 715228 h 802827"/>
              <a:gd name="connsiteX18" fmla="*/ 43145 w 460213"/>
              <a:gd name="connsiteY18" fmla="*/ 669689 h 802827"/>
              <a:gd name="connsiteX19" fmla="*/ 43145 w 460213"/>
              <a:gd name="connsiteY19" fmla="*/ 669689 h 802827"/>
              <a:gd name="connsiteX20" fmla="*/ 110259 w 460213"/>
              <a:gd name="connsiteY20" fmla="*/ 681744 h 802827"/>
              <a:gd name="connsiteX21" fmla="*/ 238096 w 460213"/>
              <a:gd name="connsiteY21" fmla="*/ 523697 h 802827"/>
              <a:gd name="connsiteX22" fmla="*/ 238096 w 460213"/>
              <a:gd name="connsiteY22" fmla="*/ 99114 h 802827"/>
              <a:gd name="connsiteX23" fmla="*/ 282839 w 460213"/>
              <a:gd name="connsiteY23" fmla="*/ 77684 h 802827"/>
              <a:gd name="connsiteX24" fmla="*/ 282839 w 460213"/>
              <a:gd name="connsiteY24" fmla="*/ 517000 h 802827"/>
              <a:gd name="connsiteX25" fmla="*/ 140354 w 460213"/>
              <a:gd name="connsiteY25" fmla="*/ 703977 h 802827"/>
              <a:gd name="connsiteX26" fmla="*/ 43145 w 460213"/>
              <a:gd name="connsiteY26" fmla="*/ 669689 h 802827"/>
              <a:gd name="connsiteX27" fmla="*/ 196549 w 460213"/>
              <a:gd name="connsiteY27" fmla="*/ 535751 h 802827"/>
              <a:gd name="connsiteX28" fmla="*/ 196549 w 460213"/>
              <a:gd name="connsiteY28" fmla="*/ 116526 h 802827"/>
              <a:gd name="connsiteX29" fmla="*/ 0 w 460213"/>
              <a:gd name="connsiteY29" fmla="*/ 205729 h 802827"/>
              <a:gd name="connsiteX30" fmla="*/ 0 w 460213"/>
              <a:gd name="connsiteY30" fmla="*/ 545931 h 802827"/>
              <a:gd name="connsiteX31" fmla="*/ 100672 w 460213"/>
              <a:gd name="connsiteY31" fmla="*/ 654420 h 802827"/>
              <a:gd name="connsiteX32" fmla="*/ 196549 w 460213"/>
              <a:gd name="connsiteY32" fmla="*/ 535751 h 80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0213" h="802827">
                <a:moveTo>
                  <a:pt x="127837" y="766124"/>
                </a:moveTo>
                <a:lnTo>
                  <a:pt x="127837" y="766124"/>
                </a:lnTo>
                <a:cubicBezTo>
                  <a:pt x="153138" y="774696"/>
                  <a:pt x="179771" y="779518"/>
                  <a:pt x="208268" y="779518"/>
                </a:cubicBezTo>
                <a:cubicBezTo>
                  <a:pt x="329447" y="779518"/>
                  <a:pt x="413872" y="691119"/>
                  <a:pt x="413872" y="522893"/>
                </a:cubicBezTo>
                <a:lnTo>
                  <a:pt x="413872" y="21966"/>
                </a:lnTo>
                <a:lnTo>
                  <a:pt x="460213" y="0"/>
                </a:lnTo>
                <a:lnTo>
                  <a:pt x="460213" y="531733"/>
                </a:lnTo>
                <a:cubicBezTo>
                  <a:pt x="460213" y="703174"/>
                  <a:pt x="372325" y="802823"/>
                  <a:pt x="247684" y="802823"/>
                </a:cubicBezTo>
                <a:cubicBezTo>
                  <a:pt x="204539" y="803091"/>
                  <a:pt x="163791" y="789697"/>
                  <a:pt x="127837" y="766124"/>
                </a:cubicBezTo>
                <a:close/>
                <a:moveTo>
                  <a:pt x="75104" y="715228"/>
                </a:moveTo>
                <a:lnTo>
                  <a:pt x="75104" y="715228"/>
                </a:lnTo>
                <a:cubicBezTo>
                  <a:pt x="103069" y="724604"/>
                  <a:pt x="131033" y="730765"/>
                  <a:pt x="155535" y="730765"/>
                </a:cubicBezTo>
                <a:cubicBezTo>
                  <a:pt x="257272" y="730765"/>
                  <a:pt x="325452" y="666475"/>
                  <a:pt x="325452" y="521286"/>
                </a:cubicBezTo>
                <a:lnTo>
                  <a:pt x="325452" y="60540"/>
                </a:lnTo>
                <a:lnTo>
                  <a:pt x="370727" y="39110"/>
                </a:lnTo>
                <a:lnTo>
                  <a:pt x="370727" y="525036"/>
                </a:lnTo>
                <a:cubicBezTo>
                  <a:pt x="370727" y="677190"/>
                  <a:pt x="294025" y="754874"/>
                  <a:pt x="187494" y="754874"/>
                </a:cubicBezTo>
                <a:cubicBezTo>
                  <a:pt x="148611" y="754874"/>
                  <a:pt x="108661" y="739873"/>
                  <a:pt x="75104" y="715228"/>
                </a:cubicBezTo>
                <a:close/>
                <a:moveTo>
                  <a:pt x="43145" y="669689"/>
                </a:moveTo>
                <a:lnTo>
                  <a:pt x="43145" y="669689"/>
                </a:lnTo>
                <a:cubicBezTo>
                  <a:pt x="67647" y="677190"/>
                  <a:pt x="90551" y="681744"/>
                  <a:pt x="110259" y="681744"/>
                </a:cubicBezTo>
                <a:cubicBezTo>
                  <a:pt x="189625" y="681744"/>
                  <a:pt x="238096" y="638348"/>
                  <a:pt x="238096" y="523697"/>
                </a:cubicBezTo>
                <a:lnTo>
                  <a:pt x="238096" y="99114"/>
                </a:lnTo>
                <a:lnTo>
                  <a:pt x="282839" y="77684"/>
                </a:lnTo>
                <a:lnTo>
                  <a:pt x="282839" y="517000"/>
                </a:lnTo>
                <a:cubicBezTo>
                  <a:pt x="282839" y="645580"/>
                  <a:pt x="224247" y="703977"/>
                  <a:pt x="140354" y="703977"/>
                </a:cubicBezTo>
                <a:cubicBezTo>
                  <a:pt x="105199" y="703977"/>
                  <a:pt x="71908" y="691655"/>
                  <a:pt x="43145" y="669689"/>
                </a:cubicBezTo>
                <a:close/>
                <a:moveTo>
                  <a:pt x="196549" y="535751"/>
                </a:moveTo>
                <a:lnTo>
                  <a:pt x="196549" y="116526"/>
                </a:lnTo>
                <a:lnTo>
                  <a:pt x="0" y="205729"/>
                </a:lnTo>
                <a:lnTo>
                  <a:pt x="0" y="545931"/>
                </a:lnTo>
                <a:cubicBezTo>
                  <a:pt x="0" y="610757"/>
                  <a:pt x="40482" y="654420"/>
                  <a:pt x="100672" y="654420"/>
                </a:cubicBezTo>
                <a:cubicBezTo>
                  <a:pt x="159796" y="654152"/>
                  <a:pt x="196549" y="610221"/>
                  <a:pt x="196549" y="535751"/>
                </a:cubicBezTo>
                <a:close/>
              </a:path>
            </a:pathLst>
          </a:custGeom>
          <a:solidFill>
            <a:srgbClr val="002677"/>
          </a:solidFill>
          <a:ln w="26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3B0FA5-CAA8-F144-AA63-57A5866F63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1012" y="6050870"/>
            <a:ext cx="3009900" cy="270245"/>
          </a:xfrm>
        </p:spPr>
        <p:txBody>
          <a:bodyPr/>
          <a:lstStyle>
            <a:lvl1pPr marL="0" indent="0">
              <a:buNone/>
              <a:defRPr sz="1333" b="0"/>
            </a:lvl1pPr>
            <a:lvl2pPr marL="118530" indent="0">
              <a:buNone/>
              <a:defRPr/>
            </a:lvl2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CD29587-3189-2947-A715-A0DAEB025FC4}"/>
              </a:ext>
            </a:extLst>
          </p:cNvPr>
          <p:cNvSpPr/>
          <p:nvPr userDrawn="1"/>
        </p:nvSpPr>
        <p:spPr>
          <a:xfrm>
            <a:off x="0" y="2707678"/>
            <a:ext cx="12192000" cy="2995808"/>
          </a:xfrm>
          <a:custGeom>
            <a:avLst/>
            <a:gdLst>
              <a:gd name="connsiteX0" fmla="*/ 75465 w 9144000"/>
              <a:gd name="connsiteY0" fmla="*/ 1220801 h 2246856"/>
              <a:gd name="connsiteX1" fmla="*/ 2401545 w 9144000"/>
              <a:gd name="connsiteY1" fmla="*/ 1992275 h 2246856"/>
              <a:gd name="connsiteX2" fmla="*/ 48611 w 9144000"/>
              <a:gd name="connsiteY2" fmla="*/ 1358732 h 2246856"/>
              <a:gd name="connsiteX3" fmla="*/ 0 w 9144000"/>
              <a:gd name="connsiteY3" fmla="*/ 1360190 h 2246856"/>
              <a:gd name="connsiteX4" fmla="*/ 0 w 9144000"/>
              <a:gd name="connsiteY4" fmla="*/ 1220948 h 2246856"/>
              <a:gd name="connsiteX5" fmla="*/ 0 w 9144000"/>
              <a:gd name="connsiteY5" fmla="*/ 932112 h 2246856"/>
              <a:gd name="connsiteX6" fmla="*/ 184018 w 9144000"/>
              <a:gd name="connsiteY6" fmla="*/ 951532 h 2246856"/>
              <a:gd name="connsiteX7" fmla="*/ 2339206 w 9144000"/>
              <a:gd name="connsiteY7" fmla="*/ 1945314 h 2246856"/>
              <a:gd name="connsiteX8" fmla="*/ 115341 w 9144000"/>
              <a:gd name="connsiteY8" fmla="*/ 1085384 h 2246856"/>
              <a:gd name="connsiteX9" fmla="*/ 0 w 9144000"/>
              <a:gd name="connsiteY9" fmla="*/ 1077547 h 2246856"/>
              <a:gd name="connsiteX10" fmla="*/ 5599046 w 9144000"/>
              <a:gd name="connsiteY10" fmla="*/ 896769 h 2246856"/>
              <a:gd name="connsiteX11" fmla="*/ 6485913 w 9144000"/>
              <a:gd name="connsiteY11" fmla="*/ 1206134 h 2246856"/>
              <a:gd name="connsiteX12" fmla="*/ 6485913 w 9144000"/>
              <a:gd name="connsiteY12" fmla="*/ 1206323 h 2246856"/>
              <a:gd name="connsiteX13" fmla="*/ 5262052 w 9144000"/>
              <a:gd name="connsiteY13" fmla="*/ 1381788 h 2246856"/>
              <a:gd name="connsiteX14" fmla="*/ 3948946 w 9144000"/>
              <a:gd name="connsiteY14" fmla="*/ 2062858 h 2246856"/>
              <a:gd name="connsiteX15" fmla="*/ 3030908 w 9144000"/>
              <a:gd name="connsiteY15" fmla="*/ 2241062 h 2246856"/>
              <a:gd name="connsiteX16" fmla="*/ 2401356 w 9144000"/>
              <a:gd name="connsiteY16" fmla="*/ 1992275 h 2246856"/>
              <a:gd name="connsiteX17" fmla="*/ 3424556 w 9144000"/>
              <a:gd name="connsiteY17" fmla="*/ 1842039 h 2246856"/>
              <a:gd name="connsiteX18" fmla="*/ 4734914 w 9144000"/>
              <a:gd name="connsiteY18" fmla="*/ 1107772 h 2246856"/>
              <a:gd name="connsiteX19" fmla="*/ 5599046 w 9144000"/>
              <a:gd name="connsiteY19" fmla="*/ 896769 h 2246856"/>
              <a:gd name="connsiteX20" fmla="*/ 9144000 w 9144000"/>
              <a:gd name="connsiteY20" fmla="*/ 679755 h 2246856"/>
              <a:gd name="connsiteX21" fmla="*/ 9144000 w 9144000"/>
              <a:gd name="connsiteY21" fmla="*/ 855699 h 2246856"/>
              <a:gd name="connsiteX22" fmla="*/ 8219858 w 9144000"/>
              <a:gd name="connsiteY22" fmla="*/ 1346166 h 2246856"/>
              <a:gd name="connsiteX23" fmla="*/ 6835032 w 9144000"/>
              <a:gd name="connsiteY23" fmla="*/ 1461157 h 2246856"/>
              <a:gd name="connsiteX24" fmla="*/ 8199299 w 9144000"/>
              <a:gd name="connsiteY24" fmla="*/ 1228338 h 2246856"/>
              <a:gd name="connsiteX25" fmla="*/ 0 w 9144000"/>
              <a:gd name="connsiteY25" fmla="*/ 634918 h 2246856"/>
              <a:gd name="connsiteX26" fmla="*/ 230952 w 9144000"/>
              <a:gd name="connsiteY26" fmla="*/ 660354 h 2246856"/>
              <a:gd name="connsiteX27" fmla="*/ 2292120 w 9144000"/>
              <a:gd name="connsiteY27" fmla="*/ 1892496 h 2246856"/>
              <a:gd name="connsiteX28" fmla="*/ 206890 w 9144000"/>
              <a:gd name="connsiteY28" fmla="*/ 805932 h 2246856"/>
              <a:gd name="connsiteX29" fmla="*/ 0 w 9144000"/>
              <a:gd name="connsiteY29" fmla="*/ 783537 h 2246856"/>
              <a:gd name="connsiteX30" fmla="*/ 9144000 w 9144000"/>
              <a:gd name="connsiteY30" fmla="*/ 336776 h 2246856"/>
              <a:gd name="connsiteX31" fmla="*/ 9144000 w 9144000"/>
              <a:gd name="connsiteY31" fmla="*/ 507930 h 2246856"/>
              <a:gd name="connsiteX32" fmla="*/ 7983195 w 9144000"/>
              <a:gd name="connsiteY32" fmla="*/ 1230607 h 2246856"/>
              <a:gd name="connsiteX33" fmla="*/ 6686100 w 9144000"/>
              <a:gd name="connsiteY33" fmla="*/ 1342858 h 2246856"/>
              <a:gd name="connsiteX34" fmla="*/ 7924457 w 9144000"/>
              <a:gd name="connsiteY34" fmla="*/ 1131111 h 2246856"/>
              <a:gd name="connsiteX35" fmla="*/ 9133957 w 9144000"/>
              <a:gd name="connsiteY35" fmla="*/ 343267 h 2246856"/>
              <a:gd name="connsiteX36" fmla="*/ 9144000 w 9144000"/>
              <a:gd name="connsiteY36" fmla="*/ 0 h 2246856"/>
              <a:gd name="connsiteX37" fmla="*/ 9144000 w 9144000"/>
              <a:gd name="connsiteY37" fmla="*/ 169983 h 2246856"/>
              <a:gd name="connsiteX38" fmla="*/ 9141500 w 9144000"/>
              <a:gd name="connsiteY38" fmla="*/ 171717 h 2246856"/>
              <a:gd name="connsiteX39" fmla="*/ 7681351 w 9144000"/>
              <a:gd name="connsiteY39" fmla="*/ 1160591 h 2246856"/>
              <a:gd name="connsiteX40" fmla="*/ 6485913 w 9144000"/>
              <a:gd name="connsiteY40" fmla="*/ 1206134 h 2246856"/>
              <a:gd name="connsiteX41" fmla="*/ 7643740 w 9144000"/>
              <a:gd name="connsiteY41" fmla="*/ 1049189 h 2246856"/>
              <a:gd name="connsiteX42" fmla="*/ 8830271 w 9144000"/>
              <a:gd name="connsiteY42" fmla="*/ 219584 h 2246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9144000" h="2246856">
                <a:moveTo>
                  <a:pt x="75465" y="1220801"/>
                </a:moveTo>
                <a:cubicBezTo>
                  <a:pt x="976487" y="1256641"/>
                  <a:pt x="1657416" y="1835395"/>
                  <a:pt x="2401545" y="1992275"/>
                </a:cubicBezTo>
                <a:cubicBezTo>
                  <a:pt x="1604124" y="1916537"/>
                  <a:pt x="931939" y="1369096"/>
                  <a:pt x="48611" y="1358732"/>
                </a:cubicBezTo>
                <a:lnTo>
                  <a:pt x="0" y="1360190"/>
                </a:lnTo>
                <a:lnTo>
                  <a:pt x="0" y="1220948"/>
                </a:lnTo>
                <a:close/>
                <a:moveTo>
                  <a:pt x="0" y="932112"/>
                </a:moveTo>
                <a:lnTo>
                  <a:pt x="184018" y="951532"/>
                </a:lnTo>
                <a:cubicBezTo>
                  <a:pt x="1352510" y="1111199"/>
                  <a:pt x="1773248" y="1716771"/>
                  <a:pt x="2339206" y="1945314"/>
                </a:cubicBezTo>
                <a:cubicBezTo>
                  <a:pt x="1805401" y="1812618"/>
                  <a:pt x="1092319" y="1189118"/>
                  <a:pt x="115341" y="1085384"/>
                </a:cubicBezTo>
                <a:lnTo>
                  <a:pt x="0" y="1077547"/>
                </a:lnTo>
                <a:close/>
                <a:moveTo>
                  <a:pt x="5599046" y="896769"/>
                </a:moveTo>
                <a:cubicBezTo>
                  <a:pt x="5920596" y="895410"/>
                  <a:pt x="6245935" y="980780"/>
                  <a:pt x="6485913" y="1206134"/>
                </a:cubicBezTo>
                <a:lnTo>
                  <a:pt x="6485913" y="1206323"/>
                </a:lnTo>
                <a:cubicBezTo>
                  <a:pt x="6202638" y="1093977"/>
                  <a:pt x="5676165" y="1122229"/>
                  <a:pt x="5262052" y="1381788"/>
                </a:cubicBezTo>
                <a:lnTo>
                  <a:pt x="3948946" y="2062858"/>
                </a:lnTo>
                <a:cubicBezTo>
                  <a:pt x="3630711" y="2212148"/>
                  <a:pt x="3318635" y="2265818"/>
                  <a:pt x="3030908" y="2241062"/>
                </a:cubicBezTo>
                <a:cubicBezTo>
                  <a:pt x="2789792" y="2220369"/>
                  <a:pt x="2592068" y="2129283"/>
                  <a:pt x="2401356" y="1992275"/>
                </a:cubicBezTo>
                <a:cubicBezTo>
                  <a:pt x="2886334" y="2046322"/>
                  <a:pt x="3114375" y="1986038"/>
                  <a:pt x="3424556" y="1842039"/>
                </a:cubicBezTo>
                <a:lnTo>
                  <a:pt x="4734914" y="1107772"/>
                </a:lnTo>
                <a:cubicBezTo>
                  <a:pt x="4959734" y="986213"/>
                  <a:pt x="5277495" y="898127"/>
                  <a:pt x="5599046" y="896769"/>
                </a:cubicBezTo>
                <a:close/>
                <a:moveTo>
                  <a:pt x="9144000" y="679755"/>
                </a:moveTo>
                <a:lnTo>
                  <a:pt x="9144000" y="855699"/>
                </a:lnTo>
                <a:lnTo>
                  <a:pt x="8219858" y="1346166"/>
                </a:lnTo>
                <a:cubicBezTo>
                  <a:pt x="7594000" y="1645220"/>
                  <a:pt x="7239102" y="1691898"/>
                  <a:pt x="6835032" y="1461157"/>
                </a:cubicBezTo>
                <a:cubicBezTo>
                  <a:pt x="7306273" y="1632087"/>
                  <a:pt x="7708921" y="1488749"/>
                  <a:pt x="8199299" y="1228338"/>
                </a:cubicBezTo>
                <a:close/>
                <a:moveTo>
                  <a:pt x="0" y="634918"/>
                </a:moveTo>
                <a:lnTo>
                  <a:pt x="230952" y="660354"/>
                </a:lnTo>
                <a:cubicBezTo>
                  <a:pt x="1395259" y="830711"/>
                  <a:pt x="1782030" y="1526118"/>
                  <a:pt x="2292120" y="1892496"/>
                </a:cubicBezTo>
                <a:cubicBezTo>
                  <a:pt x="1732557" y="1623382"/>
                  <a:pt x="1367925" y="971259"/>
                  <a:pt x="206890" y="805932"/>
                </a:cubicBezTo>
                <a:lnTo>
                  <a:pt x="0" y="783537"/>
                </a:lnTo>
                <a:close/>
                <a:moveTo>
                  <a:pt x="9144000" y="336776"/>
                </a:moveTo>
                <a:lnTo>
                  <a:pt x="9144000" y="507930"/>
                </a:lnTo>
                <a:lnTo>
                  <a:pt x="7983195" y="1230607"/>
                </a:lnTo>
                <a:cubicBezTo>
                  <a:pt x="7595611" y="1463708"/>
                  <a:pt x="7113571" y="1590606"/>
                  <a:pt x="6686100" y="1342858"/>
                </a:cubicBezTo>
                <a:cubicBezTo>
                  <a:pt x="7023567" y="1450386"/>
                  <a:pt x="7467901" y="1447930"/>
                  <a:pt x="7924457" y="1131111"/>
                </a:cubicBezTo>
                <a:cubicBezTo>
                  <a:pt x="8036457" y="1053265"/>
                  <a:pt x="8837502" y="534913"/>
                  <a:pt x="9133957" y="343267"/>
                </a:cubicBezTo>
                <a:close/>
                <a:moveTo>
                  <a:pt x="9144000" y="0"/>
                </a:moveTo>
                <a:lnTo>
                  <a:pt x="9144000" y="169983"/>
                </a:lnTo>
                <a:lnTo>
                  <a:pt x="9141500" y="171717"/>
                </a:lnTo>
                <a:cubicBezTo>
                  <a:pt x="8781210" y="421372"/>
                  <a:pt x="7808517" y="1093416"/>
                  <a:pt x="7681351" y="1160591"/>
                </a:cubicBezTo>
                <a:cubicBezTo>
                  <a:pt x="7524840" y="1243268"/>
                  <a:pt x="7059473" y="1519740"/>
                  <a:pt x="6485913" y="1206134"/>
                </a:cubicBezTo>
                <a:cubicBezTo>
                  <a:pt x="6878708" y="1368843"/>
                  <a:pt x="7309779" y="1278890"/>
                  <a:pt x="7643740" y="1049189"/>
                </a:cubicBezTo>
                <a:lnTo>
                  <a:pt x="8830271" y="219584"/>
                </a:lnTo>
                <a:close/>
              </a:path>
            </a:pathLst>
          </a:custGeom>
          <a:solidFill>
            <a:srgbClr val="002677"/>
          </a:solidFill>
          <a:ln w="91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r>
              <a:rPr lang="en-US"/>
              <a:t>  </a:t>
            </a: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8316987A-B8A2-D448-BB0E-051CA96329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0123" y="5703486"/>
            <a:ext cx="1505517" cy="53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02914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732508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lnSpc>
                <a:spcPct val="100000"/>
              </a:lnSpc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6DFF85B-602D-9846-8AE0-BE3B4117F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40470" y="6241565"/>
            <a:ext cx="327386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BCF2EF-1A2E-5644-AD14-82E90D22A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9872" y="1498998"/>
            <a:ext cx="5364480" cy="4527549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6974" indent="-1185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7620" indent="-101597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75200" indent="-112181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107A685-91FA-EF46-BCA6-7D2780198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17920" y="1498998"/>
            <a:ext cx="5364480" cy="4527549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6974" indent="-1185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7620" indent="-101597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75200" indent="-112181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963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6DFF85B-602D-9846-8AE0-BE3B4117F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40470" y="6241565"/>
            <a:ext cx="327386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BCF2EF-1A2E-5644-AD14-82E90D22A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9872" y="1862937"/>
            <a:ext cx="5364480" cy="4105740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6974" indent="-1185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7620" indent="-101597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75200" indent="-112181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107A685-91FA-EF46-BCA6-7D2780198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17920" y="1862937"/>
            <a:ext cx="5364480" cy="4105740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6974" indent="-1185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7620" indent="-101597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75200" indent="-112181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029EA9-40C9-BA4E-A674-96547D8CB5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4471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lnSpc>
                <a:spcPct val="100000"/>
              </a:lnSpc>
              <a:defRPr lang="en-US"/>
            </a:lvl1pPr>
          </a:lstStyle>
          <a:p>
            <a:pPr lvl="0"/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64235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yout –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96" y="469286"/>
            <a:ext cx="11097749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9D6CC0-54C1-DF41-9D85-A9549CADD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2" y="5693822"/>
            <a:ext cx="10766069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1EA24B-5EA2-AB43-8C64-595AAF72202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78111" y="3975024"/>
            <a:ext cx="4462272" cy="1658837"/>
          </a:xfrm>
        </p:spPr>
        <p:txBody>
          <a:bodyPr/>
          <a:lstStyle>
            <a:lvl1pPr marL="118530" marR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/>
            </a:lvl1pPr>
            <a:lvl2pPr marL="160863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8FD2D1-54D0-384D-B6C4-1ADF79A1F6B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78111" y="3624052"/>
            <a:ext cx="4462272" cy="380953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19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EA3CFA97-B918-A243-8347-81ABE5965E2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698743" y="3975024"/>
            <a:ext cx="4462272" cy="1658837"/>
          </a:xfrm>
        </p:spPr>
        <p:txBody>
          <a:bodyPr/>
          <a:lstStyle>
            <a:lvl1pPr marL="118530" marR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/>
            </a:lvl1pPr>
            <a:lvl2pPr marL="160863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marL="118530" marR="0" lvl="0" indent="-11853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71222A9A-C729-754A-AB5B-7F8262F611A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698743" y="3624052"/>
            <a:ext cx="4462272" cy="380953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19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34801EFD-7446-8E4E-AAEF-5C8D10FA2A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4692" y="6242305"/>
            <a:ext cx="3277715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227414197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2" orient="horz" pos="350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96" y="469285"/>
            <a:ext cx="11097749" cy="105638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9D6CC0-54C1-DF41-9D85-A9549CADD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2" y="5693822"/>
            <a:ext cx="10766069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14" name="Table Placeholder 13">
            <a:extLst>
              <a:ext uri="{FF2B5EF4-FFF2-40B4-BE49-F238E27FC236}">
                <a16:creationId xmlns:a16="http://schemas.microsoft.com/office/drawing/2014/main" id="{D270908A-23D5-CD43-8692-062EB0F4A7A9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503347" y="2999232"/>
            <a:ext cx="11230899" cy="2680157"/>
          </a:xfrm>
          <a:noFill/>
        </p:spPr>
        <p:txBody>
          <a:bodyPr lIns="228600" tIns="54864" rIns="228600" bIns="0" anchor="ctr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A91CB174-5B4E-3040-9C32-90B63AD71B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0558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38895052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2" orient="horz" pos="350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63345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8412AE7-14E8-314D-8735-18215A59D22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" y="1658112"/>
            <a:ext cx="10972800" cy="4035552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0757D4EE-7E0C-E842-839C-0E9231F5BB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0558" y="6241565"/>
            <a:ext cx="3284969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28444528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large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3" y="469286"/>
            <a:ext cx="5364480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A7B42-D455-1E4D-9ED5-D09FA229A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872" y="1828800"/>
            <a:ext cx="5364480" cy="3864696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100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408507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27037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66734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2" y="5693822"/>
            <a:ext cx="5364480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345672C-A430-2248-88EB-1CB311F352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12619" y="1"/>
            <a:ext cx="5979381" cy="6857999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AA237B01-3300-A94F-955A-022A5B7FC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>
                <a:solidFill>
                  <a:schemeClr val="bg2"/>
                </a:solidFill>
              </a:defRPr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04288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small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63345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2" y="5693822"/>
            <a:ext cx="5364480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345672C-A430-2248-88EB-1CB311F352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12619" y="1462618"/>
            <a:ext cx="5369781" cy="4596329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B3F8211-32E1-A14E-9058-DC970273917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2" y="1462617"/>
            <a:ext cx="5364480" cy="4231204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1101829-B714-6E46-BE01-D5626AC18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8994638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, content, and small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2" y="5693822"/>
            <a:ext cx="5364480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345672C-A430-2248-88EB-1CB311F352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12619" y="1827743"/>
            <a:ext cx="5369781" cy="4231204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B3F8211-32E1-A14E-9058-DC970273917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2" y="1828802"/>
            <a:ext cx="5364480" cy="3865021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marL="122764" marR="0" lvl="0" indent="-122764" algn="l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1101829-B714-6E46-BE01-D5626AC18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D556004-769B-824A-A347-C2C035D1BB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30574397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57AF59D-8535-1140-B29B-79BC2486FF7B}"/>
              </a:ext>
            </a:extLst>
          </p:cNvPr>
          <p:cNvSpPr/>
          <p:nvPr userDrawn="1"/>
        </p:nvSpPr>
        <p:spPr>
          <a:xfrm>
            <a:off x="6989230" y="1577425"/>
            <a:ext cx="4604249" cy="3014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63345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A7B42-D455-1E4D-9ED5-D09FA229A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872" y="1462618"/>
            <a:ext cx="5364480" cy="4225577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  <a:latin typeface="+mn-lt"/>
              </a:defRPr>
            </a:lvl1pPr>
            <a:lvl2pPr marL="268811" indent="-12911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  <a:latin typeface="+mn-lt"/>
              </a:defRPr>
            </a:lvl2pPr>
            <a:lvl3pPr marL="397923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  <a:latin typeface="+mn-lt"/>
              </a:defRPr>
            </a:lvl3pPr>
            <a:lvl4pPr marL="527037" indent="-12911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  <a:latin typeface="+mn-lt"/>
              </a:defRPr>
            </a:lvl4pPr>
            <a:lvl5pPr marL="666734" indent="-12911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0" y="5693822"/>
            <a:ext cx="5364480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8FF7021F-BE12-C345-B1FB-F328D09E0C8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126515" y="1746568"/>
            <a:ext cx="4325259" cy="2845835"/>
          </a:xfrm>
        </p:spPr>
        <p:txBody>
          <a:bodyPr/>
          <a:lstStyle>
            <a:lvl1pPr marL="0" indent="0" algn="l">
              <a:buNone/>
              <a:defRPr sz="2667" b="1" spc="0" baseline="0">
                <a:solidFill>
                  <a:schemeClr val="accent1"/>
                </a:solidFill>
                <a:latin typeface="Georgia" panose="02040502050405020303" pitchFamily="18" charset="0"/>
              </a:defRPr>
            </a:lvl1pPr>
            <a:lvl2pPr marL="160863" indent="0">
              <a:buNone/>
              <a:defRPr sz="9600">
                <a:latin typeface="Georgia" panose="02040502050405020303" pitchFamily="18" charset="0"/>
              </a:defRPr>
            </a:lvl2pPr>
            <a:lvl3pPr marL="391574" indent="0">
              <a:buNone/>
              <a:defRPr sz="9600">
                <a:latin typeface="Georgia" panose="02040502050405020303" pitchFamily="18" charset="0"/>
              </a:defRPr>
            </a:lvl3pPr>
            <a:lvl4pPr marL="539736" indent="0">
              <a:buNone/>
              <a:defRPr sz="9600">
                <a:latin typeface="Georgia" panose="02040502050405020303" pitchFamily="18" charset="0"/>
              </a:defRPr>
            </a:lvl4pPr>
            <a:lvl5pPr marL="770447" indent="0">
              <a:buNone/>
              <a:defRPr sz="960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9D672EDB-2656-3845-AED8-A0E11A74F0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6" y="6241565"/>
            <a:ext cx="3281821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413093129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 line), content, an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57AF59D-8535-1140-B29B-79BC2486FF7B}"/>
              </a:ext>
            </a:extLst>
          </p:cNvPr>
          <p:cNvSpPr/>
          <p:nvPr userDrawn="1"/>
        </p:nvSpPr>
        <p:spPr>
          <a:xfrm>
            <a:off x="6989230" y="1959612"/>
            <a:ext cx="4604249" cy="3014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0" y="5693822"/>
            <a:ext cx="5364480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8FF7021F-BE12-C345-B1FB-F328D09E0C8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126515" y="2128754"/>
            <a:ext cx="4325259" cy="2845835"/>
          </a:xfrm>
        </p:spPr>
        <p:txBody>
          <a:bodyPr/>
          <a:lstStyle>
            <a:lvl1pPr marL="0" indent="0" algn="l">
              <a:buNone/>
              <a:defRPr sz="2667" b="1" spc="0" baseline="0">
                <a:solidFill>
                  <a:schemeClr val="accent1"/>
                </a:solidFill>
                <a:latin typeface="Georgia" panose="02040502050405020303" pitchFamily="18" charset="0"/>
              </a:defRPr>
            </a:lvl1pPr>
            <a:lvl2pPr marL="160863" indent="0">
              <a:buNone/>
              <a:defRPr sz="9600">
                <a:latin typeface="Georgia" panose="02040502050405020303" pitchFamily="18" charset="0"/>
              </a:defRPr>
            </a:lvl2pPr>
            <a:lvl3pPr marL="391574" indent="0">
              <a:buNone/>
              <a:defRPr sz="9600">
                <a:latin typeface="Georgia" panose="02040502050405020303" pitchFamily="18" charset="0"/>
              </a:defRPr>
            </a:lvl3pPr>
            <a:lvl4pPr marL="539736" indent="0">
              <a:buNone/>
              <a:defRPr sz="9600">
                <a:latin typeface="Georgia" panose="02040502050405020303" pitchFamily="18" charset="0"/>
              </a:defRPr>
            </a:lvl4pPr>
            <a:lvl5pPr marL="770447" indent="0">
              <a:buNone/>
              <a:defRPr sz="960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9D672EDB-2656-3845-AED8-A0E11A74F0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6" y="6241565"/>
            <a:ext cx="3281821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D16490D-0665-6F4D-9A29-A4051903B1F7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2" y="1828800"/>
            <a:ext cx="5364480" cy="3865021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marL="122764" marR="0" lvl="0" indent="-122764" algn="l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AA5499-0B30-3845-8F4C-708EA8732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29833002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#2 – light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B8625B6-1480-F74E-8480-E54F05C04A1E}"/>
              </a:ext>
            </a:extLst>
          </p:cNvPr>
          <p:cNvSpPr/>
          <p:nvPr userDrawn="1"/>
        </p:nvSpPr>
        <p:spPr>
          <a:xfrm>
            <a:off x="266007" y="343594"/>
            <a:ext cx="1429789" cy="17733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E9E003C7-C225-0140-9146-8A8816EF7A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379384"/>
          </a:xfrm>
          <a:custGeom>
            <a:avLst/>
            <a:gdLst>
              <a:gd name="connsiteX0" fmla="*/ 653749 w 9144000"/>
              <a:gd name="connsiteY0" fmla="*/ 573726 h 3284538"/>
              <a:gd name="connsiteX1" fmla="*/ 457200 w 9144000"/>
              <a:gd name="connsiteY1" fmla="*/ 662929 h 3284538"/>
              <a:gd name="connsiteX2" fmla="*/ 457200 w 9144000"/>
              <a:gd name="connsiteY2" fmla="*/ 1003131 h 3284538"/>
              <a:gd name="connsiteX3" fmla="*/ 557872 w 9144000"/>
              <a:gd name="connsiteY3" fmla="*/ 1111620 h 3284538"/>
              <a:gd name="connsiteX4" fmla="*/ 653749 w 9144000"/>
              <a:gd name="connsiteY4" fmla="*/ 992951 h 3284538"/>
              <a:gd name="connsiteX5" fmla="*/ 740039 w 9144000"/>
              <a:gd name="connsiteY5" fmla="*/ 534884 h 3284538"/>
              <a:gd name="connsiteX6" fmla="*/ 695296 w 9144000"/>
              <a:gd name="connsiteY6" fmla="*/ 556314 h 3284538"/>
              <a:gd name="connsiteX7" fmla="*/ 695296 w 9144000"/>
              <a:gd name="connsiteY7" fmla="*/ 980897 h 3284538"/>
              <a:gd name="connsiteX8" fmla="*/ 567459 w 9144000"/>
              <a:gd name="connsiteY8" fmla="*/ 1138944 h 3284538"/>
              <a:gd name="connsiteX9" fmla="*/ 500345 w 9144000"/>
              <a:gd name="connsiteY9" fmla="*/ 1126889 h 3284538"/>
              <a:gd name="connsiteX10" fmla="*/ 597554 w 9144000"/>
              <a:gd name="connsiteY10" fmla="*/ 1161177 h 3284538"/>
              <a:gd name="connsiteX11" fmla="*/ 740039 w 9144000"/>
              <a:gd name="connsiteY11" fmla="*/ 974200 h 3284538"/>
              <a:gd name="connsiteX12" fmla="*/ 827927 w 9144000"/>
              <a:gd name="connsiteY12" fmla="*/ 496310 h 3284538"/>
              <a:gd name="connsiteX13" fmla="*/ 782652 w 9144000"/>
              <a:gd name="connsiteY13" fmla="*/ 517740 h 3284538"/>
              <a:gd name="connsiteX14" fmla="*/ 782652 w 9144000"/>
              <a:gd name="connsiteY14" fmla="*/ 978486 h 3284538"/>
              <a:gd name="connsiteX15" fmla="*/ 612735 w 9144000"/>
              <a:gd name="connsiteY15" fmla="*/ 1187965 h 3284538"/>
              <a:gd name="connsiteX16" fmla="*/ 532304 w 9144000"/>
              <a:gd name="connsiteY16" fmla="*/ 1172428 h 3284538"/>
              <a:gd name="connsiteX17" fmla="*/ 644694 w 9144000"/>
              <a:gd name="connsiteY17" fmla="*/ 1212074 h 3284538"/>
              <a:gd name="connsiteX18" fmla="*/ 827927 w 9144000"/>
              <a:gd name="connsiteY18" fmla="*/ 982236 h 3284538"/>
              <a:gd name="connsiteX19" fmla="*/ 917413 w 9144000"/>
              <a:gd name="connsiteY19" fmla="*/ 457200 h 3284538"/>
              <a:gd name="connsiteX20" fmla="*/ 871072 w 9144000"/>
              <a:gd name="connsiteY20" fmla="*/ 479166 h 3284538"/>
              <a:gd name="connsiteX21" fmla="*/ 871072 w 9144000"/>
              <a:gd name="connsiteY21" fmla="*/ 980093 h 3284538"/>
              <a:gd name="connsiteX22" fmla="*/ 665468 w 9144000"/>
              <a:gd name="connsiteY22" fmla="*/ 1236718 h 3284538"/>
              <a:gd name="connsiteX23" fmla="*/ 585037 w 9144000"/>
              <a:gd name="connsiteY23" fmla="*/ 1223324 h 3284538"/>
              <a:gd name="connsiteX24" fmla="*/ 704884 w 9144000"/>
              <a:gd name="connsiteY24" fmla="*/ 1260023 h 3284538"/>
              <a:gd name="connsiteX25" fmla="*/ 917413 w 9144000"/>
              <a:gd name="connsiteY25" fmla="*/ 988933 h 3284538"/>
              <a:gd name="connsiteX26" fmla="*/ 0 w 9144000"/>
              <a:gd name="connsiteY26" fmla="*/ 0 h 3284538"/>
              <a:gd name="connsiteX27" fmla="*/ 9144000 w 9144000"/>
              <a:gd name="connsiteY27" fmla="*/ 0 h 3284538"/>
              <a:gd name="connsiteX28" fmla="*/ 9144000 w 9144000"/>
              <a:gd name="connsiteY28" fmla="*/ 3284538 h 3284538"/>
              <a:gd name="connsiteX29" fmla="*/ 6596284 w 9144000"/>
              <a:gd name="connsiteY29" fmla="*/ 3284538 h 3284538"/>
              <a:gd name="connsiteX30" fmla="*/ 6866309 w 9144000"/>
              <a:gd name="connsiteY30" fmla="*/ 2791851 h 3284538"/>
              <a:gd name="connsiteX31" fmla="*/ 4635550 w 9144000"/>
              <a:gd name="connsiteY31" fmla="*/ 2791851 h 3284538"/>
              <a:gd name="connsiteX32" fmla="*/ 2230759 w 9144000"/>
              <a:gd name="connsiteY32" fmla="*/ 2791851 h 3284538"/>
              <a:gd name="connsiteX33" fmla="*/ 0 w 9144000"/>
              <a:gd name="connsiteY33" fmla="*/ 2791851 h 328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144000" h="3284538">
                <a:moveTo>
                  <a:pt x="653749" y="573726"/>
                </a:moveTo>
                <a:lnTo>
                  <a:pt x="457200" y="662929"/>
                </a:lnTo>
                <a:lnTo>
                  <a:pt x="457200" y="1003131"/>
                </a:lnTo>
                <a:cubicBezTo>
                  <a:pt x="457200" y="1067957"/>
                  <a:pt x="497682" y="1111620"/>
                  <a:pt x="557872" y="1111620"/>
                </a:cubicBezTo>
                <a:cubicBezTo>
                  <a:pt x="616996" y="1111352"/>
                  <a:pt x="653749" y="1067421"/>
                  <a:pt x="653749" y="992951"/>
                </a:cubicBezTo>
                <a:close/>
                <a:moveTo>
                  <a:pt x="740039" y="534884"/>
                </a:moveTo>
                <a:lnTo>
                  <a:pt x="695296" y="556314"/>
                </a:lnTo>
                <a:lnTo>
                  <a:pt x="695296" y="980897"/>
                </a:lnTo>
                <a:cubicBezTo>
                  <a:pt x="695296" y="1095548"/>
                  <a:pt x="646825" y="1138944"/>
                  <a:pt x="567459" y="1138944"/>
                </a:cubicBezTo>
                <a:cubicBezTo>
                  <a:pt x="547751" y="1138944"/>
                  <a:pt x="524847" y="1134390"/>
                  <a:pt x="500345" y="1126889"/>
                </a:cubicBezTo>
                <a:cubicBezTo>
                  <a:pt x="529108" y="1148855"/>
                  <a:pt x="562399" y="1161177"/>
                  <a:pt x="597554" y="1161177"/>
                </a:cubicBezTo>
                <a:cubicBezTo>
                  <a:pt x="681447" y="1161177"/>
                  <a:pt x="740039" y="1102780"/>
                  <a:pt x="740039" y="974200"/>
                </a:cubicBezTo>
                <a:close/>
                <a:moveTo>
                  <a:pt x="827927" y="496310"/>
                </a:moveTo>
                <a:lnTo>
                  <a:pt x="782652" y="517740"/>
                </a:lnTo>
                <a:lnTo>
                  <a:pt x="782652" y="978486"/>
                </a:lnTo>
                <a:cubicBezTo>
                  <a:pt x="782652" y="1123675"/>
                  <a:pt x="714472" y="1187965"/>
                  <a:pt x="612735" y="1187965"/>
                </a:cubicBezTo>
                <a:cubicBezTo>
                  <a:pt x="588233" y="1187965"/>
                  <a:pt x="560269" y="1181804"/>
                  <a:pt x="532304" y="1172428"/>
                </a:cubicBezTo>
                <a:cubicBezTo>
                  <a:pt x="565861" y="1197073"/>
                  <a:pt x="605811" y="1212074"/>
                  <a:pt x="644694" y="1212074"/>
                </a:cubicBezTo>
                <a:cubicBezTo>
                  <a:pt x="751225" y="1212074"/>
                  <a:pt x="827927" y="1134390"/>
                  <a:pt x="827927" y="982236"/>
                </a:cubicBezTo>
                <a:close/>
                <a:moveTo>
                  <a:pt x="917413" y="457200"/>
                </a:moveTo>
                <a:lnTo>
                  <a:pt x="871072" y="479166"/>
                </a:lnTo>
                <a:lnTo>
                  <a:pt x="871072" y="980093"/>
                </a:lnTo>
                <a:cubicBezTo>
                  <a:pt x="871072" y="1148319"/>
                  <a:pt x="786647" y="1236718"/>
                  <a:pt x="665468" y="1236718"/>
                </a:cubicBezTo>
                <a:cubicBezTo>
                  <a:pt x="636971" y="1236718"/>
                  <a:pt x="610338" y="1231896"/>
                  <a:pt x="585037" y="1223324"/>
                </a:cubicBezTo>
                <a:cubicBezTo>
                  <a:pt x="620991" y="1246897"/>
                  <a:pt x="661739" y="1260291"/>
                  <a:pt x="704884" y="1260023"/>
                </a:cubicBezTo>
                <a:cubicBezTo>
                  <a:pt x="829525" y="1260023"/>
                  <a:pt x="917413" y="1160374"/>
                  <a:pt x="917413" y="988933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284538"/>
                </a:lnTo>
                <a:lnTo>
                  <a:pt x="6596284" y="3284538"/>
                </a:lnTo>
                <a:lnTo>
                  <a:pt x="6866309" y="2791851"/>
                </a:lnTo>
                <a:lnTo>
                  <a:pt x="4635550" y="2791851"/>
                </a:lnTo>
                <a:lnTo>
                  <a:pt x="2230759" y="2791851"/>
                </a:lnTo>
                <a:lnTo>
                  <a:pt x="0" y="279185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E59709CE-7BDA-5B48-9A86-C3E223C68F97}"/>
              </a:ext>
            </a:extLst>
          </p:cNvPr>
          <p:cNvSpPr/>
          <p:nvPr userDrawn="1"/>
        </p:nvSpPr>
        <p:spPr>
          <a:xfrm>
            <a:off x="-15523" y="3713698"/>
            <a:ext cx="9183221" cy="1149585"/>
          </a:xfrm>
          <a:custGeom>
            <a:avLst/>
            <a:gdLst>
              <a:gd name="connsiteX0" fmla="*/ 0 w 6866310"/>
              <a:gd name="connsiteY0" fmla="*/ 0 h 862189"/>
              <a:gd name="connsiteX1" fmla="*/ 2230759 w 6866310"/>
              <a:gd name="connsiteY1" fmla="*/ 0 h 862189"/>
              <a:gd name="connsiteX2" fmla="*/ 4635551 w 6866310"/>
              <a:gd name="connsiteY2" fmla="*/ 0 h 862189"/>
              <a:gd name="connsiteX3" fmla="*/ 6866310 w 6866310"/>
              <a:gd name="connsiteY3" fmla="*/ 0 h 862189"/>
              <a:gd name="connsiteX4" fmla="*/ 6393773 w 6866310"/>
              <a:gd name="connsiteY4" fmla="*/ 862189 h 862189"/>
              <a:gd name="connsiteX5" fmla="*/ 4163014 w 6866310"/>
              <a:gd name="connsiteY5" fmla="*/ 862189 h 862189"/>
              <a:gd name="connsiteX6" fmla="*/ 2230759 w 6866310"/>
              <a:gd name="connsiteY6" fmla="*/ 862189 h 862189"/>
              <a:gd name="connsiteX7" fmla="*/ 0 w 6866310"/>
              <a:gd name="connsiteY7" fmla="*/ 862189 h 862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6310" h="862189">
                <a:moveTo>
                  <a:pt x="0" y="0"/>
                </a:moveTo>
                <a:lnTo>
                  <a:pt x="2230759" y="0"/>
                </a:lnTo>
                <a:lnTo>
                  <a:pt x="4635551" y="0"/>
                </a:lnTo>
                <a:lnTo>
                  <a:pt x="6866310" y="0"/>
                </a:lnTo>
                <a:lnTo>
                  <a:pt x="6393773" y="862189"/>
                </a:lnTo>
                <a:lnTo>
                  <a:pt x="4163014" y="862189"/>
                </a:lnTo>
                <a:lnTo>
                  <a:pt x="2230759" y="862189"/>
                </a:lnTo>
                <a:lnTo>
                  <a:pt x="0" y="8621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1216" y="3713698"/>
            <a:ext cx="8110012" cy="1128173"/>
          </a:xfrm>
        </p:spPr>
        <p:txBody>
          <a:bodyPr rIns="0" anchor="ctr" anchorCtr="0">
            <a:noAutofit/>
          </a:bodyPr>
          <a:lstStyle>
            <a:lvl1pPr algn="l">
              <a:defRPr sz="4267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Title slide with light photo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ACBDA-5A3D-3241-B917-E2149A7F0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038" y="4945665"/>
            <a:ext cx="7891553" cy="428635"/>
          </a:xfrm>
        </p:spPr>
        <p:txBody>
          <a:bodyPr rIns="0">
            <a:noAutofit/>
          </a:bodyPr>
          <a:lstStyle>
            <a:lvl1pPr marL="0" indent="0" algn="l">
              <a:buNone/>
              <a:defRPr sz="1867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11AB8-EAC3-A64E-8232-B09EC712489C}"/>
              </a:ext>
            </a:extLst>
          </p:cNvPr>
          <p:cNvSpPr/>
          <p:nvPr userDrawn="1"/>
        </p:nvSpPr>
        <p:spPr>
          <a:xfrm>
            <a:off x="432261" y="6138955"/>
            <a:ext cx="11150139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B4250A-775D-EF48-A209-44384C0A5ECC}"/>
              </a:ext>
            </a:extLst>
          </p:cNvPr>
          <p:cNvSpPr/>
          <p:nvPr userDrawn="1"/>
        </p:nvSpPr>
        <p:spPr>
          <a:xfrm>
            <a:off x="7655698" y="6321552"/>
            <a:ext cx="3926703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A255D382-36AC-134B-819C-C052D3A914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451" y="6050870"/>
            <a:ext cx="3009900" cy="270245"/>
          </a:xfrm>
        </p:spPr>
        <p:txBody>
          <a:bodyPr/>
          <a:lstStyle>
            <a:lvl1pPr marL="0" indent="0">
              <a:buNone/>
              <a:defRPr sz="1333" b="0"/>
            </a:lvl1pPr>
            <a:lvl2pPr marL="118530" indent="0">
              <a:buNone/>
              <a:defRPr/>
            </a:lvl2pPr>
          </a:lstStyle>
          <a:p>
            <a:pPr lvl="0"/>
            <a:r>
              <a:rPr lang="en-US"/>
              <a:t>Click to edit</a:t>
            </a:r>
          </a:p>
        </p:txBody>
      </p:sp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6308ECCF-E72D-0149-9005-B10DBD6FAA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0123" y="5703486"/>
            <a:ext cx="1505517" cy="53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60694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hart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63345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400800" y="1426464"/>
            <a:ext cx="5181600" cy="429158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84C915-AEBA-9E46-B545-D476DC3D7F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2" y="1462617"/>
            <a:ext cx="5364480" cy="4231204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593C8B9C-2327-2A43-9C91-A40CC38C21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172599053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, content and chart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400800" y="1792224"/>
            <a:ext cx="5181600" cy="3901440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593C8B9C-2327-2A43-9C91-A40CC38C21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50" name="Content Placeholder 2">
            <a:extLst>
              <a:ext uri="{FF2B5EF4-FFF2-40B4-BE49-F238E27FC236}">
                <a16:creationId xmlns:a16="http://schemas.microsoft.com/office/drawing/2014/main" id="{254BAD4D-A958-A440-B45A-D94955E74A0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2" y="1828802"/>
            <a:ext cx="5364480" cy="3865021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marL="122764" marR="0" lvl="0" indent="-122764" algn="l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30378E39-EE63-5F43-BA84-E27BA0E2F4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107111428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har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9430-9D19-E74B-A985-0DFB9C99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633457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A7B42-D455-1E4D-9ED5-D09FA229A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873" y="1463041"/>
            <a:ext cx="4702895" cy="4225577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58227" indent="-11218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76757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484705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393267" y="1461449"/>
            <a:ext cx="6278880" cy="4218432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Footer Placeholder 3">
            <a:extLst>
              <a:ext uri="{FF2B5EF4-FFF2-40B4-BE49-F238E27FC236}">
                <a16:creationId xmlns:a16="http://schemas.microsoft.com/office/drawing/2014/main" id="{73CCDD9D-AE73-5B4E-8E6D-1B5B9FA6A3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566266773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, content and char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388864" y="1828801"/>
            <a:ext cx="6278880" cy="386486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Footer Placeholder 3">
            <a:extLst>
              <a:ext uri="{FF2B5EF4-FFF2-40B4-BE49-F238E27FC236}">
                <a16:creationId xmlns:a16="http://schemas.microsoft.com/office/drawing/2014/main" id="{73CCDD9D-AE73-5B4E-8E6D-1B5B9FA6A3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63" name="Content Placeholder 2">
            <a:extLst>
              <a:ext uri="{FF2B5EF4-FFF2-40B4-BE49-F238E27FC236}">
                <a16:creationId xmlns:a16="http://schemas.microsoft.com/office/drawing/2014/main" id="{1EF2830B-505D-3247-9562-60314ACE416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9873" y="1828802"/>
            <a:ext cx="4702895" cy="3865021"/>
          </a:xfrm>
        </p:spPr>
        <p:txBody>
          <a:bodyPr/>
          <a:lstStyle>
            <a:lvl1pPr marL="122764" indent="-122764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>
                <a:solidFill>
                  <a:schemeClr val="accent1"/>
                </a:solidFill>
              </a:defRPr>
            </a:lvl1pPr>
            <a:lvl2pPr marL="268811" indent="-1227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900">
                <a:solidFill>
                  <a:schemeClr val="accent1"/>
                </a:solidFill>
              </a:defRPr>
            </a:lvl2pPr>
            <a:lvl3pPr marL="387341" indent="-107948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>
                <a:solidFill>
                  <a:schemeClr val="accent1"/>
                </a:solidFill>
              </a:defRPr>
            </a:lvl3pPr>
            <a:lvl4pPr marL="505871" indent="-11853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Font typeface="System Font Regular"/>
              <a:buChar char="-"/>
              <a:defRPr sz="1500">
                <a:solidFill>
                  <a:schemeClr val="accent1"/>
                </a:solidFill>
              </a:defRPr>
            </a:lvl4pPr>
            <a:lvl5pPr marL="613818" indent="-97364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>
                <a:solidFill>
                  <a:schemeClr val="accent1"/>
                </a:solidFill>
              </a:defRPr>
            </a:lvl5pPr>
          </a:lstStyle>
          <a:p>
            <a:pPr marL="122764" marR="0" lvl="0" indent="-122764" algn="l" defTabSz="914377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4" name="Title 1">
            <a:extLst>
              <a:ext uri="{FF2B5EF4-FFF2-40B4-BE49-F238E27FC236}">
                <a16:creationId xmlns:a16="http://schemas.microsoft.com/office/drawing/2014/main" id="{961B6958-FC02-3943-AAE0-C24A8AD0B6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5990909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hart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12064" y="1280160"/>
            <a:ext cx="11192256" cy="4413504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5219E52D-E660-1842-9FA4-3E9C0B97A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id="{9B91C294-EF6A-8D47-BC58-4FB5C91EF5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7"/>
            <a:ext cx="11082528" cy="694893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744912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, content and chart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D10EE-3796-1048-8D75-5FE9E3D9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3462" y="6244227"/>
            <a:ext cx="470647" cy="377952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48785B2-1A75-0248-A02D-5936443430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711" y="5693822"/>
            <a:ext cx="11072348" cy="365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9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 </a:t>
            </a:r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209DBF36-B503-F44A-A373-FAF2B64AFCF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12064" y="1670304"/>
            <a:ext cx="11192256" cy="402336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5219E52D-E660-1842-9FA4-3E9C0B97A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2903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id="{9B91C294-EF6A-8D47-BC58-4FB5C91EF5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33" y="469286"/>
            <a:ext cx="11082528" cy="1096841"/>
          </a:xfrm>
        </p:spPr>
        <p:txBody>
          <a:bodyPr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</p:spTree>
    <p:extLst>
      <p:ext uri="{BB962C8B-B14F-4D97-AF65-F5344CB8AC3E}">
        <p14:creationId xmlns:p14="http://schemas.microsoft.com/office/powerpoint/2010/main" val="166660100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234" y="469286"/>
            <a:ext cx="11096132" cy="732508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lnSpc>
                <a:spcPct val="100000"/>
              </a:lnSpc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6DFF85B-602D-9846-8AE0-BE3B4117F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6345" y="6241565"/>
            <a:ext cx="3283772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buClr>
                <a:schemeClr val="accent1"/>
              </a:buClr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BCF2EF-1A2E-5644-AD14-82E90D22A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00304" y="1882026"/>
            <a:ext cx="7909277" cy="3093949"/>
          </a:xfrm>
        </p:spPr>
        <p:txBody>
          <a:bodyPr anchor="ctr" anchorCtr="0"/>
          <a:lstStyle>
            <a:lvl1pPr marL="256111" indent="-256111">
              <a:spcBef>
                <a:spcPts val="8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arabicPeriod"/>
              <a:defRPr sz="1900"/>
            </a:lvl1pPr>
            <a:lvl2pPr marL="396875" indent="-149225"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700"/>
            </a:lvl2pPr>
            <a:lvl3pPr marL="520687" indent="-304792"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  <a:defRPr sz="1467"/>
            </a:lvl3pPr>
            <a:lvl4pPr marL="626518" indent="-304792"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  <a:defRPr sz="1400"/>
            </a:lvl4pPr>
            <a:lvl5pPr marL="719649" indent="-304792"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  <a:defRPr sz="13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48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ections w/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489855-8317-B94A-AEDA-A5FFAA2CD6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5C0617B-A41B-B94F-A8DE-6993D064F9CD}"/>
              </a:ext>
            </a:extLst>
          </p:cNvPr>
          <p:cNvCxnSpPr/>
          <p:nvPr userDrawn="1"/>
        </p:nvCxnSpPr>
        <p:spPr>
          <a:xfrm flipH="1">
            <a:off x="1174582" y="1859644"/>
            <a:ext cx="9842839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370CE82-930F-F04F-9C79-0DB4507F891E}"/>
              </a:ext>
            </a:extLst>
          </p:cNvPr>
          <p:cNvCxnSpPr/>
          <p:nvPr userDrawn="1"/>
        </p:nvCxnSpPr>
        <p:spPr>
          <a:xfrm flipH="1">
            <a:off x="1174581" y="3200217"/>
            <a:ext cx="9842840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A4F78B3-98DE-5B49-85FD-A2910B7B5517}"/>
              </a:ext>
            </a:extLst>
          </p:cNvPr>
          <p:cNvCxnSpPr/>
          <p:nvPr userDrawn="1"/>
        </p:nvCxnSpPr>
        <p:spPr>
          <a:xfrm flipH="1">
            <a:off x="1174581" y="4540791"/>
            <a:ext cx="9842840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9CB06751-CB75-614D-A598-4763478A2CC7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1174581" y="732592"/>
            <a:ext cx="1072896" cy="1072896"/>
          </a:xfrm>
          <a:prstGeom prst="rect">
            <a:avLst/>
          </a:prstGeom>
          <a:noFill/>
        </p:spPr>
        <p:txBody>
          <a:bodyPr wrap="none" lIns="0" tIns="0" rIns="0" bIns="164592" anchor="ctr" anchorCtr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5333" b="1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 sz="5333">
                <a:solidFill>
                  <a:schemeClr val="bg1"/>
                </a:solidFill>
                <a:latin typeface="+mj-lt"/>
              </a:defRPr>
            </a:lvl2pPr>
            <a:lvl3pPr>
              <a:defRPr sz="5333">
                <a:solidFill>
                  <a:schemeClr val="bg1"/>
                </a:solidFill>
                <a:latin typeface="+mj-lt"/>
              </a:defRPr>
            </a:lvl3pPr>
            <a:lvl4pPr>
              <a:defRPr sz="5333">
                <a:solidFill>
                  <a:schemeClr val="bg1"/>
                </a:solidFill>
                <a:latin typeface="+mj-lt"/>
              </a:defRPr>
            </a:lvl4pPr>
            <a:lvl5pPr>
              <a:defRPr sz="5333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0F5B778C-62CF-294F-A8A7-ADB8D30F7E4B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174581" y="2073665"/>
            <a:ext cx="1072896" cy="1072896"/>
          </a:xfrm>
          <a:prstGeom prst="rect">
            <a:avLst/>
          </a:prstGeom>
          <a:noFill/>
        </p:spPr>
        <p:txBody>
          <a:bodyPr wrap="none" lIns="0" tIns="0" rIns="0" bIns="164592" anchor="ctr" anchorCtr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5333" b="1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 sz="5333">
                <a:solidFill>
                  <a:schemeClr val="bg1"/>
                </a:solidFill>
                <a:latin typeface="+mj-lt"/>
              </a:defRPr>
            </a:lvl2pPr>
            <a:lvl3pPr>
              <a:defRPr sz="5333">
                <a:solidFill>
                  <a:schemeClr val="bg1"/>
                </a:solidFill>
                <a:latin typeface="+mj-lt"/>
              </a:defRPr>
            </a:lvl3pPr>
            <a:lvl4pPr>
              <a:defRPr sz="5333">
                <a:solidFill>
                  <a:schemeClr val="bg1"/>
                </a:solidFill>
                <a:latin typeface="+mj-lt"/>
              </a:defRPr>
            </a:lvl4pPr>
            <a:lvl5pPr>
              <a:defRPr sz="5333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6" name="Text Placeholder 33">
            <a:extLst>
              <a:ext uri="{FF2B5EF4-FFF2-40B4-BE49-F238E27FC236}">
                <a16:creationId xmlns:a16="http://schemas.microsoft.com/office/drawing/2014/main" id="{0C74DA92-54F5-534D-89FC-7CCB28538954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174581" y="3414239"/>
            <a:ext cx="1072896" cy="1072896"/>
          </a:xfrm>
          <a:prstGeom prst="rect">
            <a:avLst/>
          </a:prstGeom>
          <a:noFill/>
        </p:spPr>
        <p:txBody>
          <a:bodyPr wrap="none" lIns="0" tIns="0" rIns="0" bIns="164592" anchor="ctr" anchorCtr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5333" b="1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 sz="5333">
                <a:solidFill>
                  <a:schemeClr val="bg1"/>
                </a:solidFill>
                <a:latin typeface="+mj-lt"/>
              </a:defRPr>
            </a:lvl2pPr>
            <a:lvl3pPr>
              <a:defRPr sz="5333">
                <a:solidFill>
                  <a:schemeClr val="bg1"/>
                </a:solidFill>
                <a:latin typeface="+mj-lt"/>
              </a:defRPr>
            </a:lvl3pPr>
            <a:lvl4pPr>
              <a:defRPr sz="5333">
                <a:solidFill>
                  <a:schemeClr val="bg1"/>
                </a:solidFill>
                <a:latin typeface="+mj-lt"/>
              </a:defRPr>
            </a:lvl4pPr>
            <a:lvl5pPr>
              <a:defRPr sz="5333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7" name="Text Placeholder 33">
            <a:extLst>
              <a:ext uri="{FF2B5EF4-FFF2-40B4-BE49-F238E27FC236}">
                <a16:creationId xmlns:a16="http://schemas.microsoft.com/office/drawing/2014/main" id="{9F262C8B-5C7F-B14A-BA25-50C34A7FD28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174581" y="4754312"/>
            <a:ext cx="1072896" cy="1072896"/>
          </a:xfrm>
          <a:prstGeom prst="rect">
            <a:avLst/>
          </a:prstGeom>
          <a:noFill/>
        </p:spPr>
        <p:txBody>
          <a:bodyPr wrap="none" lIns="0" tIns="0" rIns="0" bIns="164592" anchor="ctr" anchorCtr="0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5333" b="1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 sz="5333">
                <a:solidFill>
                  <a:schemeClr val="bg1"/>
                </a:solidFill>
                <a:latin typeface="+mj-lt"/>
              </a:defRPr>
            </a:lvl2pPr>
            <a:lvl3pPr>
              <a:defRPr sz="5333">
                <a:solidFill>
                  <a:schemeClr val="bg1"/>
                </a:solidFill>
                <a:latin typeface="+mj-lt"/>
              </a:defRPr>
            </a:lvl3pPr>
            <a:lvl4pPr>
              <a:defRPr sz="5333">
                <a:solidFill>
                  <a:schemeClr val="bg1"/>
                </a:solidFill>
                <a:latin typeface="+mj-lt"/>
              </a:defRPr>
            </a:lvl4pPr>
            <a:lvl5pPr>
              <a:defRPr sz="5333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89565497-DFA6-8648-8348-656B1CD0CB5D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2564151" y="884540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38">
            <a:extLst>
              <a:ext uri="{FF2B5EF4-FFF2-40B4-BE49-F238E27FC236}">
                <a16:creationId xmlns:a16="http://schemas.microsoft.com/office/drawing/2014/main" id="{B4122E31-736C-8348-B128-1CD0E14E534E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2564151" y="1178677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38">
            <a:extLst>
              <a:ext uri="{FF2B5EF4-FFF2-40B4-BE49-F238E27FC236}">
                <a16:creationId xmlns:a16="http://schemas.microsoft.com/office/drawing/2014/main" id="{F1C4FB0D-60E5-B34D-8186-8489A2E53B57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2564151" y="2225112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Text Placeholder 38">
            <a:extLst>
              <a:ext uri="{FF2B5EF4-FFF2-40B4-BE49-F238E27FC236}">
                <a16:creationId xmlns:a16="http://schemas.microsoft.com/office/drawing/2014/main" id="{8732636F-5A0B-A840-BE79-B043D65D5D3B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2564151" y="2519249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8">
            <a:extLst>
              <a:ext uri="{FF2B5EF4-FFF2-40B4-BE49-F238E27FC236}">
                <a16:creationId xmlns:a16="http://schemas.microsoft.com/office/drawing/2014/main" id="{C4EA9612-68F2-FE49-9F0D-C26A6F9D5B5B}"/>
              </a:ext>
            </a:extLst>
          </p:cNvPr>
          <p:cNvSpPr>
            <a:spLocks noGrp="1"/>
          </p:cNvSpPr>
          <p:nvPr userDrawn="1">
            <p:ph type="body" sz="quarter" idx="20"/>
          </p:nvPr>
        </p:nvSpPr>
        <p:spPr>
          <a:xfrm>
            <a:off x="2564151" y="3559280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38">
            <a:extLst>
              <a:ext uri="{FF2B5EF4-FFF2-40B4-BE49-F238E27FC236}">
                <a16:creationId xmlns:a16="http://schemas.microsoft.com/office/drawing/2014/main" id="{79BF31A7-530E-1E41-94FC-FA9E7BC6C34C}"/>
              </a:ext>
            </a:extLst>
          </p:cNvPr>
          <p:cNvSpPr>
            <a:spLocks noGrp="1"/>
          </p:cNvSpPr>
          <p:nvPr userDrawn="1">
            <p:ph type="body" sz="quarter" idx="21"/>
          </p:nvPr>
        </p:nvSpPr>
        <p:spPr>
          <a:xfrm>
            <a:off x="2564151" y="3853417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38">
            <a:extLst>
              <a:ext uri="{FF2B5EF4-FFF2-40B4-BE49-F238E27FC236}">
                <a16:creationId xmlns:a16="http://schemas.microsoft.com/office/drawing/2014/main" id="{2FC45632-E38B-EE49-BF1C-ACA50BB521F0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2564151" y="4899852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Text Placeholder 38">
            <a:extLst>
              <a:ext uri="{FF2B5EF4-FFF2-40B4-BE49-F238E27FC236}">
                <a16:creationId xmlns:a16="http://schemas.microsoft.com/office/drawing/2014/main" id="{DCE681FC-C488-A04F-8F37-E3BE5F140647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2564151" y="5193989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Footer Placeholder 50">
            <a:extLst>
              <a:ext uri="{FF2B5EF4-FFF2-40B4-BE49-F238E27FC236}">
                <a16:creationId xmlns:a16="http://schemas.microsoft.com/office/drawing/2014/main" id="{85A7982A-004D-7745-A737-44A85812F968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7914273" y="6241565"/>
            <a:ext cx="3300057" cy="3661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2586667391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ections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489855-8317-B94A-AEDA-A5FFAA2CD6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5C0617B-A41B-B94F-A8DE-6993D064F9CD}"/>
              </a:ext>
            </a:extLst>
          </p:cNvPr>
          <p:cNvCxnSpPr/>
          <p:nvPr userDrawn="1"/>
        </p:nvCxnSpPr>
        <p:spPr>
          <a:xfrm flipH="1">
            <a:off x="1174582" y="1859644"/>
            <a:ext cx="9842839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370CE82-930F-F04F-9C79-0DB4507F891E}"/>
              </a:ext>
            </a:extLst>
          </p:cNvPr>
          <p:cNvCxnSpPr/>
          <p:nvPr userDrawn="1"/>
        </p:nvCxnSpPr>
        <p:spPr>
          <a:xfrm flipH="1">
            <a:off x="1174581" y="3200217"/>
            <a:ext cx="9842840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A4F78B3-98DE-5B49-85FD-A2910B7B5517}"/>
              </a:ext>
            </a:extLst>
          </p:cNvPr>
          <p:cNvCxnSpPr/>
          <p:nvPr userDrawn="1"/>
        </p:nvCxnSpPr>
        <p:spPr>
          <a:xfrm flipH="1">
            <a:off x="1174581" y="4540791"/>
            <a:ext cx="9842840" cy="0"/>
          </a:xfrm>
          <a:prstGeom prst="line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</p:cxn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89565497-DFA6-8648-8348-656B1CD0CB5D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2564151" y="884540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38">
            <a:extLst>
              <a:ext uri="{FF2B5EF4-FFF2-40B4-BE49-F238E27FC236}">
                <a16:creationId xmlns:a16="http://schemas.microsoft.com/office/drawing/2014/main" id="{B4122E31-736C-8348-B128-1CD0E14E534E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2564151" y="1178677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38">
            <a:extLst>
              <a:ext uri="{FF2B5EF4-FFF2-40B4-BE49-F238E27FC236}">
                <a16:creationId xmlns:a16="http://schemas.microsoft.com/office/drawing/2014/main" id="{F1C4FB0D-60E5-B34D-8186-8489A2E53B57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2564151" y="2225112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Text Placeholder 38">
            <a:extLst>
              <a:ext uri="{FF2B5EF4-FFF2-40B4-BE49-F238E27FC236}">
                <a16:creationId xmlns:a16="http://schemas.microsoft.com/office/drawing/2014/main" id="{8732636F-5A0B-A840-BE79-B043D65D5D3B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2564151" y="2519249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8">
            <a:extLst>
              <a:ext uri="{FF2B5EF4-FFF2-40B4-BE49-F238E27FC236}">
                <a16:creationId xmlns:a16="http://schemas.microsoft.com/office/drawing/2014/main" id="{C4EA9612-68F2-FE49-9F0D-C26A6F9D5B5B}"/>
              </a:ext>
            </a:extLst>
          </p:cNvPr>
          <p:cNvSpPr>
            <a:spLocks noGrp="1"/>
          </p:cNvSpPr>
          <p:nvPr userDrawn="1">
            <p:ph type="body" sz="quarter" idx="20"/>
          </p:nvPr>
        </p:nvSpPr>
        <p:spPr>
          <a:xfrm>
            <a:off x="2564151" y="3559280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38">
            <a:extLst>
              <a:ext uri="{FF2B5EF4-FFF2-40B4-BE49-F238E27FC236}">
                <a16:creationId xmlns:a16="http://schemas.microsoft.com/office/drawing/2014/main" id="{79BF31A7-530E-1E41-94FC-FA9E7BC6C34C}"/>
              </a:ext>
            </a:extLst>
          </p:cNvPr>
          <p:cNvSpPr>
            <a:spLocks noGrp="1"/>
          </p:cNvSpPr>
          <p:nvPr userDrawn="1">
            <p:ph type="body" sz="quarter" idx="21"/>
          </p:nvPr>
        </p:nvSpPr>
        <p:spPr>
          <a:xfrm>
            <a:off x="2564151" y="3853417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38">
            <a:extLst>
              <a:ext uri="{FF2B5EF4-FFF2-40B4-BE49-F238E27FC236}">
                <a16:creationId xmlns:a16="http://schemas.microsoft.com/office/drawing/2014/main" id="{2FC45632-E38B-EE49-BF1C-ACA50BB521F0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2564151" y="4899852"/>
            <a:ext cx="5826316" cy="328313"/>
          </a:xfrm>
        </p:spPr>
        <p:txBody>
          <a:bodyPr/>
          <a:lstStyle>
            <a:lvl1pPr marL="0" indent="0">
              <a:buNone/>
              <a:defRPr sz="1900" b="1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Text Placeholder 38">
            <a:extLst>
              <a:ext uri="{FF2B5EF4-FFF2-40B4-BE49-F238E27FC236}">
                <a16:creationId xmlns:a16="http://schemas.microsoft.com/office/drawing/2014/main" id="{DCE681FC-C488-A04F-8F37-E3BE5F140647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2564151" y="5193989"/>
            <a:ext cx="5826316" cy="286255"/>
          </a:xfrm>
        </p:spPr>
        <p:txBody>
          <a:bodyPr/>
          <a:lstStyle>
            <a:lvl1pPr marL="0" indent="0">
              <a:buNone/>
              <a:defRPr sz="1600" b="0"/>
            </a:lvl1pPr>
            <a:lvl2pPr marL="118530" indent="0">
              <a:buNone/>
              <a:defRPr/>
            </a:lvl2pPr>
            <a:lvl3pPr marL="215895" indent="0">
              <a:buNone/>
              <a:defRPr/>
            </a:lvl3pPr>
            <a:lvl4pPr marL="321725" indent="0">
              <a:buNone/>
              <a:defRPr/>
            </a:lvl4pPr>
            <a:lvl5pPr marL="41485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Footer Placeholder 50">
            <a:extLst>
              <a:ext uri="{FF2B5EF4-FFF2-40B4-BE49-F238E27FC236}">
                <a16:creationId xmlns:a16="http://schemas.microsoft.com/office/drawing/2014/main" id="{85A7982A-004D-7745-A737-44A85812F968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7914273" y="6241565"/>
            <a:ext cx="3300057" cy="3661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Type division name here</a:t>
            </a:r>
          </a:p>
        </p:txBody>
      </p:sp>
    </p:spTree>
    <p:extLst>
      <p:ext uri="{BB962C8B-B14F-4D97-AF65-F5344CB8AC3E}">
        <p14:creationId xmlns:p14="http://schemas.microsoft.com/office/powerpoint/2010/main" val="192386617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bleed image light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6B73010-DCFF-9A4A-971B-E9F09C5334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tx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D2472-4EE6-C448-9F15-8C75193DA9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69405" y="6241565"/>
            <a:ext cx="327386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7E1A05-8BEA-C340-A5A9-DFD9053D0678}"/>
              </a:ext>
            </a:extLst>
          </p:cNvPr>
          <p:cNvSpPr txBox="1"/>
          <p:nvPr userDrawn="1"/>
        </p:nvSpPr>
        <p:spPr>
          <a:xfrm>
            <a:off x="1097280" y="6332817"/>
            <a:ext cx="3942944" cy="2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US" sz="800" b="0" i="0" u="none" strike="noStrike" cap="none" baseline="0">
                <a:solidFill>
                  <a:srgbClr val="595959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© 2021 United HealthCare Services, Inc. Todos los derechos reservados.</a:t>
            </a:r>
          </a:p>
        </p:txBody>
      </p:sp>
      <p:sp>
        <p:nvSpPr>
          <p:cNvPr id="8" name="Graphic 8">
            <a:extLst>
              <a:ext uri="{FF2B5EF4-FFF2-40B4-BE49-F238E27FC236}">
                <a16:creationId xmlns:a16="http://schemas.microsoft.com/office/drawing/2014/main" id="{3E10119E-13B3-BF4F-9771-A3F130658023}"/>
              </a:ext>
            </a:extLst>
          </p:cNvPr>
          <p:cNvSpPr/>
          <p:nvPr userDrawn="1"/>
        </p:nvSpPr>
        <p:spPr>
          <a:xfrm>
            <a:off x="609602" y="6213960"/>
            <a:ext cx="177533" cy="309701"/>
          </a:xfrm>
          <a:custGeom>
            <a:avLst/>
            <a:gdLst>
              <a:gd name="connsiteX0" fmla="*/ 127837 w 460213"/>
              <a:gd name="connsiteY0" fmla="*/ 766124 h 802827"/>
              <a:gd name="connsiteX1" fmla="*/ 127837 w 460213"/>
              <a:gd name="connsiteY1" fmla="*/ 766124 h 802827"/>
              <a:gd name="connsiteX2" fmla="*/ 208268 w 460213"/>
              <a:gd name="connsiteY2" fmla="*/ 779518 h 802827"/>
              <a:gd name="connsiteX3" fmla="*/ 413872 w 460213"/>
              <a:gd name="connsiteY3" fmla="*/ 522893 h 802827"/>
              <a:gd name="connsiteX4" fmla="*/ 413872 w 460213"/>
              <a:gd name="connsiteY4" fmla="*/ 21966 h 802827"/>
              <a:gd name="connsiteX5" fmla="*/ 460213 w 460213"/>
              <a:gd name="connsiteY5" fmla="*/ 0 h 802827"/>
              <a:gd name="connsiteX6" fmla="*/ 460213 w 460213"/>
              <a:gd name="connsiteY6" fmla="*/ 531733 h 802827"/>
              <a:gd name="connsiteX7" fmla="*/ 247684 w 460213"/>
              <a:gd name="connsiteY7" fmla="*/ 802823 h 802827"/>
              <a:gd name="connsiteX8" fmla="*/ 127837 w 460213"/>
              <a:gd name="connsiteY8" fmla="*/ 766124 h 802827"/>
              <a:gd name="connsiteX9" fmla="*/ 75104 w 460213"/>
              <a:gd name="connsiteY9" fmla="*/ 715228 h 802827"/>
              <a:gd name="connsiteX10" fmla="*/ 75104 w 460213"/>
              <a:gd name="connsiteY10" fmla="*/ 715228 h 802827"/>
              <a:gd name="connsiteX11" fmla="*/ 155535 w 460213"/>
              <a:gd name="connsiteY11" fmla="*/ 730765 h 802827"/>
              <a:gd name="connsiteX12" fmla="*/ 325452 w 460213"/>
              <a:gd name="connsiteY12" fmla="*/ 521286 h 802827"/>
              <a:gd name="connsiteX13" fmla="*/ 325452 w 460213"/>
              <a:gd name="connsiteY13" fmla="*/ 60540 h 802827"/>
              <a:gd name="connsiteX14" fmla="*/ 370727 w 460213"/>
              <a:gd name="connsiteY14" fmla="*/ 39110 h 802827"/>
              <a:gd name="connsiteX15" fmla="*/ 370727 w 460213"/>
              <a:gd name="connsiteY15" fmla="*/ 525036 h 802827"/>
              <a:gd name="connsiteX16" fmla="*/ 187494 w 460213"/>
              <a:gd name="connsiteY16" fmla="*/ 754874 h 802827"/>
              <a:gd name="connsiteX17" fmla="*/ 75104 w 460213"/>
              <a:gd name="connsiteY17" fmla="*/ 715228 h 802827"/>
              <a:gd name="connsiteX18" fmla="*/ 43145 w 460213"/>
              <a:gd name="connsiteY18" fmla="*/ 669689 h 802827"/>
              <a:gd name="connsiteX19" fmla="*/ 43145 w 460213"/>
              <a:gd name="connsiteY19" fmla="*/ 669689 h 802827"/>
              <a:gd name="connsiteX20" fmla="*/ 110259 w 460213"/>
              <a:gd name="connsiteY20" fmla="*/ 681744 h 802827"/>
              <a:gd name="connsiteX21" fmla="*/ 238096 w 460213"/>
              <a:gd name="connsiteY21" fmla="*/ 523697 h 802827"/>
              <a:gd name="connsiteX22" fmla="*/ 238096 w 460213"/>
              <a:gd name="connsiteY22" fmla="*/ 99114 h 802827"/>
              <a:gd name="connsiteX23" fmla="*/ 282839 w 460213"/>
              <a:gd name="connsiteY23" fmla="*/ 77684 h 802827"/>
              <a:gd name="connsiteX24" fmla="*/ 282839 w 460213"/>
              <a:gd name="connsiteY24" fmla="*/ 517000 h 802827"/>
              <a:gd name="connsiteX25" fmla="*/ 140354 w 460213"/>
              <a:gd name="connsiteY25" fmla="*/ 703977 h 802827"/>
              <a:gd name="connsiteX26" fmla="*/ 43145 w 460213"/>
              <a:gd name="connsiteY26" fmla="*/ 669689 h 802827"/>
              <a:gd name="connsiteX27" fmla="*/ 196549 w 460213"/>
              <a:gd name="connsiteY27" fmla="*/ 535751 h 802827"/>
              <a:gd name="connsiteX28" fmla="*/ 196549 w 460213"/>
              <a:gd name="connsiteY28" fmla="*/ 116526 h 802827"/>
              <a:gd name="connsiteX29" fmla="*/ 0 w 460213"/>
              <a:gd name="connsiteY29" fmla="*/ 205729 h 802827"/>
              <a:gd name="connsiteX30" fmla="*/ 0 w 460213"/>
              <a:gd name="connsiteY30" fmla="*/ 545931 h 802827"/>
              <a:gd name="connsiteX31" fmla="*/ 100672 w 460213"/>
              <a:gd name="connsiteY31" fmla="*/ 654420 h 802827"/>
              <a:gd name="connsiteX32" fmla="*/ 196549 w 460213"/>
              <a:gd name="connsiteY32" fmla="*/ 535751 h 80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0213" h="802827">
                <a:moveTo>
                  <a:pt x="127837" y="766124"/>
                </a:moveTo>
                <a:lnTo>
                  <a:pt x="127837" y="766124"/>
                </a:lnTo>
                <a:cubicBezTo>
                  <a:pt x="153138" y="774696"/>
                  <a:pt x="179771" y="779518"/>
                  <a:pt x="208268" y="779518"/>
                </a:cubicBezTo>
                <a:cubicBezTo>
                  <a:pt x="329447" y="779518"/>
                  <a:pt x="413872" y="691119"/>
                  <a:pt x="413872" y="522893"/>
                </a:cubicBezTo>
                <a:lnTo>
                  <a:pt x="413872" y="21966"/>
                </a:lnTo>
                <a:lnTo>
                  <a:pt x="460213" y="0"/>
                </a:lnTo>
                <a:lnTo>
                  <a:pt x="460213" y="531733"/>
                </a:lnTo>
                <a:cubicBezTo>
                  <a:pt x="460213" y="703174"/>
                  <a:pt x="372325" y="802823"/>
                  <a:pt x="247684" y="802823"/>
                </a:cubicBezTo>
                <a:cubicBezTo>
                  <a:pt x="204539" y="803091"/>
                  <a:pt x="163791" y="789697"/>
                  <a:pt x="127837" y="766124"/>
                </a:cubicBezTo>
                <a:close/>
                <a:moveTo>
                  <a:pt x="75104" y="715228"/>
                </a:moveTo>
                <a:lnTo>
                  <a:pt x="75104" y="715228"/>
                </a:lnTo>
                <a:cubicBezTo>
                  <a:pt x="103069" y="724604"/>
                  <a:pt x="131033" y="730765"/>
                  <a:pt x="155535" y="730765"/>
                </a:cubicBezTo>
                <a:cubicBezTo>
                  <a:pt x="257272" y="730765"/>
                  <a:pt x="325452" y="666475"/>
                  <a:pt x="325452" y="521286"/>
                </a:cubicBezTo>
                <a:lnTo>
                  <a:pt x="325452" y="60540"/>
                </a:lnTo>
                <a:lnTo>
                  <a:pt x="370727" y="39110"/>
                </a:lnTo>
                <a:lnTo>
                  <a:pt x="370727" y="525036"/>
                </a:lnTo>
                <a:cubicBezTo>
                  <a:pt x="370727" y="677190"/>
                  <a:pt x="294025" y="754874"/>
                  <a:pt x="187494" y="754874"/>
                </a:cubicBezTo>
                <a:cubicBezTo>
                  <a:pt x="148611" y="754874"/>
                  <a:pt x="108661" y="739873"/>
                  <a:pt x="75104" y="715228"/>
                </a:cubicBezTo>
                <a:close/>
                <a:moveTo>
                  <a:pt x="43145" y="669689"/>
                </a:moveTo>
                <a:lnTo>
                  <a:pt x="43145" y="669689"/>
                </a:lnTo>
                <a:cubicBezTo>
                  <a:pt x="67647" y="677190"/>
                  <a:pt x="90551" y="681744"/>
                  <a:pt x="110259" y="681744"/>
                </a:cubicBezTo>
                <a:cubicBezTo>
                  <a:pt x="189625" y="681744"/>
                  <a:pt x="238096" y="638348"/>
                  <a:pt x="238096" y="523697"/>
                </a:cubicBezTo>
                <a:lnTo>
                  <a:pt x="238096" y="99114"/>
                </a:lnTo>
                <a:lnTo>
                  <a:pt x="282839" y="77684"/>
                </a:lnTo>
                <a:lnTo>
                  <a:pt x="282839" y="517000"/>
                </a:lnTo>
                <a:cubicBezTo>
                  <a:pt x="282839" y="645580"/>
                  <a:pt x="224247" y="703977"/>
                  <a:pt x="140354" y="703977"/>
                </a:cubicBezTo>
                <a:cubicBezTo>
                  <a:pt x="105199" y="703977"/>
                  <a:pt x="71908" y="691655"/>
                  <a:pt x="43145" y="669689"/>
                </a:cubicBezTo>
                <a:close/>
                <a:moveTo>
                  <a:pt x="196549" y="535751"/>
                </a:moveTo>
                <a:lnTo>
                  <a:pt x="196549" y="116526"/>
                </a:lnTo>
                <a:lnTo>
                  <a:pt x="0" y="205729"/>
                </a:lnTo>
                <a:lnTo>
                  <a:pt x="0" y="545931"/>
                </a:lnTo>
                <a:cubicBezTo>
                  <a:pt x="0" y="610757"/>
                  <a:pt x="40482" y="654420"/>
                  <a:pt x="100672" y="654420"/>
                </a:cubicBezTo>
                <a:cubicBezTo>
                  <a:pt x="159796" y="654152"/>
                  <a:pt x="196549" y="610221"/>
                  <a:pt x="196549" y="535751"/>
                </a:cubicBezTo>
                <a:close/>
              </a:path>
            </a:pathLst>
          </a:custGeom>
          <a:solidFill>
            <a:srgbClr val="002677"/>
          </a:solidFill>
          <a:ln w="26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87980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#2 – dark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B8625B6-1480-F74E-8480-E54F05C04A1E}"/>
              </a:ext>
            </a:extLst>
          </p:cNvPr>
          <p:cNvSpPr/>
          <p:nvPr userDrawn="1"/>
        </p:nvSpPr>
        <p:spPr>
          <a:xfrm>
            <a:off x="266007" y="343594"/>
            <a:ext cx="1429789" cy="1773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E9E003C7-C225-0140-9146-8A8816EF7A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379384"/>
          </a:xfrm>
          <a:custGeom>
            <a:avLst/>
            <a:gdLst>
              <a:gd name="connsiteX0" fmla="*/ 653749 w 9144000"/>
              <a:gd name="connsiteY0" fmla="*/ 573726 h 3284538"/>
              <a:gd name="connsiteX1" fmla="*/ 457200 w 9144000"/>
              <a:gd name="connsiteY1" fmla="*/ 662929 h 3284538"/>
              <a:gd name="connsiteX2" fmla="*/ 457200 w 9144000"/>
              <a:gd name="connsiteY2" fmla="*/ 1003131 h 3284538"/>
              <a:gd name="connsiteX3" fmla="*/ 557872 w 9144000"/>
              <a:gd name="connsiteY3" fmla="*/ 1111620 h 3284538"/>
              <a:gd name="connsiteX4" fmla="*/ 653749 w 9144000"/>
              <a:gd name="connsiteY4" fmla="*/ 992951 h 3284538"/>
              <a:gd name="connsiteX5" fmla="*/ 740039 w 9144000"/>
              <a:gd name="connsiteY5" fmla="*/ 534884 h 3284538"/>
              <a:gd name="connsiteX6" fmla="*/ 695296 w 9144000"/>
              <a:gd name="connsiteY6" fmla="*/ 556314 h 3284538"/>
              <a:gd name="connsiteX7" fmla="*/ 695296 w 9144000"/>
              <a:gd name="connsiteY7" fmla="*/ 980897 h 3284538"/>
              <a:gd name="connsiteX8" fmla="*/ 567459 w 9144000"/>
              <a:gd name="connsiteY8" fmla="*/ 1138944 h 3284538"/>
              <a:gd name="connsiteX9" fmla="*/ 500345 w 9144000"/>
              <a:gd name="connsiteY9" fmla="*/ 1126889 h 3284538"/>
              <a:gd name="connsiteX10" fmla="*/ 597554 w 9144000"/>
              <a:gd name="connsiteY10" fmla="*/ 1161177 h 3284538"/>
              <a:gd name="connsiteX11" fmla="*/ 740039 w 9144000"/>
              <a:gd name="connsiteY11" fmla="*/ 974200 h 3284538"/>
              <a:gd name="connsiteX12" fmla="*/ 827927 w 9144000"/>
              <a:gd name="connsiteY12" fmla="*/ 496310 h 3284538"/>
              <a:gd name="connsiteX13" fmla="*/ 782652 w 9144000"/>
              <a:gd name="connsiteY13" fmla="*/ 517740 h 3284538"/>
              <a:gd name="connsiteX14" fmla="*/ 782652 w 9144000"/>
              <a:gd name="connsiteY14" fmla="*/ 978486 h 3284538"/>
              <a:gd name="connsiteX15" fmla="*/ 612735 w 9144000"/>
              <a:gd name="connsiteY15" fmla="*/ 1187965 h 3284538"/>
              <a:gd name="connsiteX16" fmla="*/ 532304 w 9144000"/>
              <a:gd name="connsiteY16" fmla="*/ 1172428 h 3284538"/>
              <a:gd name="connsiteX17" fmla="*/ 644694 w 9144000"/>
              <a:gd name="connsiteY17" fmla="*/ 1212074 h 3284538"/>
              <a:gd name="connsiteX18" fmla="*/ 827927 w 9144000"/>
              <a:gd name="connsiteY18" fmla="*/ 982236 h 3284538"/>
              <a:gd name="connsiteX19" fmla="*/ 917413 w 9144000"/>
              <a:gd name="connsiteY19" fmla="*/ 457200 h 3284538"/>
              <a:gd name="connsiteX20" fmla="*/ 871072 w 9144000"/>
              <a:gd name="connsiteY20" fmla="*/ 479166 h 3284538"/>
              <a:gd name="connsiteX21" fmla="*/ 871072 w 9144000"/>
              <a:gd name="connsiteY21" fmla="*/ 980093 h 3284538"/>
              <a:gd name="connsiteX22" fmla="*/ 665468 w 9144000"/>
              <a:gd name="connsiteY22" fmla="*/ 1236718 h 3284538"/>
              <a:gd name="connsiteX23" fmla="*/ 585037 w 9144000"/>
              <a:gd name="connsiteY23" fmla="*/ 1223324 h 3284538"/>
              <a:gd name="connsiteX24" fmla="*/ 704884 w 9144000"/>
              <a:gd name="connsiteY24" fmla="*/ 1260023 h 3284538"/>
              <a:gd name="connsiteX25" fmla="*/ 917413 w 9144000"/>
              <a:gd name="connsiteY25" fmla="*/ 988933 h 3284538"/>
              <a:gd name="connsiteX26" fmla="*/ 0 w 9144000"/>
              <a:gd name="connsiteY26" fmla="*/ 0 h 3284538"/>
              <a:gd name="connsiteX27" fmla="*/ 9144000 w 9144000"/>
              <a:gd name="connsiteY27" fmla="*/ 0 h 3284538"/>
              <a:gd name="connsiteX28" fmla="*/ 9144000 w 9144000"/>
              <a:gd name="connsiteY28" fmla="*/ 3284538 h 3284538"/>
              <a:gd name="connsiteX29" fmla="*/ 6596284 w 9144000"/>
              <a:gd name="connsiteY29" fmla="*/ 3284538 h 3284538"/>
              <a:gd name="connsiteX30" fmla="*/ 6866309 w 9144000"/>
              <a:gd name="connsiteY30" fmla="*/ 2791851 h 3284538"/>
              <a:gd name="connsiteX31" fmla="*/ 4635550 w 9144000"/>
              <a:gd name="connsiteY31" fmla="*/ 2791851 h 3284538"/>
              <a:gd name="connsiteX32" fmla="*/ 2230759 w 9144000"/>
              <a:gd name="connsiteY32" fmla="*/ 2791851 h 3284538"/>
              <a:gd name="connsiteX33" fmla="*/ 0 w 9144000"/>
              <a:gd name="connsiteY33" fmla="*/ 2791851 h 328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144000" h="3284538">
                <a:moveTo>
                  <a:pt x="653749" y="573726"/>
                </a:moveTo>
                <a:lnTo>
                  <a:pt x="457200" y="662929"/>
                </a:lnTo>
                <a:lnTo>
                  <a:pt x="457200" y="1003131"/>
                </a:lnTo>
                <a:cubicBezTo>
                  <a:pt x="457200" y="1067957"/>
                  <a:pt x="497682" y="1111620"/>
                  <a:pt x="557872" y="1111620"/>
                </a:cubicBezTo>
                <a:cubicBezTo>
                  <a:pt x="616996" y="1111352"/>
                  <a:pt x="653749" y="1067421"/>
                  <a:pt x="653749" y="992951"/>
                </a:cubicBezTo>
                <a:close/>
                <a:moveTo>
                  <a:pt x="740039" y="534884"/>
                </a:moveTo>
                <a:lnTo>
                  <a:pt x="695296" y="556314"/>
                </a:lnTo>
                <a:lnTo>
                  <a:pt x="695296" y="980897"/>
                </a:lnTo>
                <a:cubicBezTo>
                  <a:pt x="695296" y="1095548"/>
                  <a:pt x="646825" y="1138944"/>
                  <a:pt x="567459" y="1138944"/>
                </a:cubicBezTo>
                <a:cubicBezTo>
                  <a:pt x="547751" y="1138944"/>
                  <a:pt x="524847" y="1134390"/>
                  <a:pt x="500345" y="1126889"/>
                </a:cubicBezTo>
                <a:cubicBezTo>
                  <a:pt x="529108" y="1148855"/>
                  <a:pt x="562399" y="1161177"/>
                  <a:pt x="597554" y="1161177"/>
                </a:cubicBezTo>
                <a:cubicBezTo>
                  <a:pt x="681447" y="1161177"/>
                  <a:pt x="740039" y="1102780"/>
                  <a:pt x="740039" y="974200"/>
                </a:cubicBezTo>
                <a:close/>
                <a:moveTo>
                  <a:pt x="827927" y="496310"/>
                </a:moveTo>
                <a:lnTo>
                  <a:pt x="782652" y="517740"/>
                </a:lnTo>
                <a:lnTo>
                  <a:pt x="782652" y="978486"/>
                </a:lnTo>
                <a:cubicBezTo>
                  <a:pt x="782652" y="1123675"/>
                  <a:pt x="714472" y="1187965"/>
                  <a:pt x="612735" y="1187965"/>
                </a:cubicBezTo>
                <a:cubicBezTo>
                  <a:pt x="588233" y="1187965"/>
                  <a:pt x="560269" y="1181804"/>
                  <a:pt x="532304" y="1172428"/>
                </a:cubicBezTo>
                <a:cubicBezTo>
                  <a:pt x="565861" y="1197073"/>
                  <a:pt x="605811" y="1212074"/>
                  <a:pt x="644694" y="1212074"/>
                </a:cubicBezTo>
                <a:cubicBezTo>
                  <a:pt x="751225" y="1212074"/>
                  <a:pt x="827927" y="1134390"/>
                  <a:pt x="827927" y="982236"/>
                </a:cubicBezTo>
                <a:close/>
                <a:moveTo>
                  <a:pt x="917413" y="457200"/>
                </a:moveTo>
                <a:lnTo>
                  <a:pt x="871072" y="479166"/>
                </a:lnTo>
                <a:lnTo>
                  <a:pt x="871072" y="980093"/>
                </a:lnTo>
                <a:cubicBezTo>
                  <a:pt x="871072" y="1148319"/>
                  <a:pt x="786647" y="1236718"/>
                  <a:pt x="665468" y="1236718"/>
                </a:cubicBezTo>
                <a:cubicBezTo>
                  <a:pt x="636971" y="1236718"/>
                  <a:pt x="610338" y="1231896"/>
                  <a:pt x="585037" y="1223324"/>
                </a:cubicBezTo>
                <a:cubicBezTo>
                  <a:pt x="620991" y="1246897"/>
                  <a:pt x="661739" y="1260291"/>
                  <a:pt x="704884" y="1260023"/>
                </a:cubicBezTo>
                <a:cubicBezTo>
                  <a:pt x="829525" y="1260023"/>
                  <a:pt x="917413" y="1160374"/>
                  <a:pt x="917413" y="988933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284538"/>
                </a:lnTo>
                <a:lnTo>
                  <a:pt x="6596284" y="3284538"/>
                </a:lnTo>
                <a:lnTo>
                  <a:pt x="6866309" y="2791851"/>
                </a:lnTo>
                <a:lnTo>
                  <a:pt x="4635550" y="2791851"/>
                </a:lnTo>
                <a:lnTo>
                  <a:pt x="2230759" y="2791851"/>
                </a:lnTo>
                <a:lnTo>
                  <a:pt x="0" y="2791851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4F9EC103-0F67-D041-A68D-29194D3A99CB}"/>
              </a:ext>
            </a:extLst>
          </p:cNvPr>
          <p:cNvSpPr/>
          <p:nvPr userDrawn="1"/>
        </p:nvSpPr>
        <p:spPr>
          <a:xfrm>
            <a:off x="-11289" y="3713698"/>
            <a:ext cx="9183221" cy="1149585"/>
          </a:xfrm>
          <a:custGeom>
            <a:avLst/>
            <a:gdLst>
              <a:gd name="connsiteX0" fmla="*/ 0 w 6866310"/>
              <a:gd name="connsiteY0" fmla="*/ 0 h 862189"/>
              <a:gd name="connsiteX1" fmla="*/ 2230759 w 6866310"/>
              <a:gd name="connsiteY1" fmla="*/ 0 h 862189"/>
              <a:gd name="connsiteX2" fmla="*/ 4635551 w 6866310"/>
              <a:gd name="connsiteY2" fmla="*/ 0 h 862189"/>
              <a:gd name="connsiteX3" fmla="*/ 6866310 w 6866310"/>
              <a:gd name="connsiteY3" fmla="*/ 0 h 862189"/>
              <a:gd name="connsiteX4" fmla="*/ 6393773 w 6866310"/>
              <a:gd name="connsiteY4" fmla="*/ 862189 h 862189"/>
              <a:gd name="connsiteX5" fmla="*/ 4163014 w 6866310"/>
              <a:gd name="connsiteY5" fmla="*/ 862189 h 862189"/>
              <a:gd name="connsiteX6" fmla="*/ 2230759 w 6866310"/>
              <a:gd name="connsiteY6" fmla="*/ 862189 h 862189"/>
              <a:gd name="connsiteX7" fmla="*/ 0 w 6866310"/>
              <a:gd name="connsiteY7" fmla="*/ 862189 h 862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6310" h="862189">
                <a:moveTo>
                  <a:pt x="0" y="0"/>
                </a:moveTo>
                <a:lnTo>
                  <a:pt x="2230759" y="0"/>
                </a:lnTo>
                <a:lnTo>
                  <a:pt x="4635551" y="0"/>
                </a:lnTo>
                <a:lnTo>
                  <a:pt x="6866310" y="0"/>
                </a:lnTo>
                <a:lnTo>
                  <a:pt x="6393773" y="862189"/>
                </a:lnTo>
                <a:lnTo>
                  <a:pt x="4163014" y="862189"/>
                </a:lnTo>
                <a:lnTo>
                  <a:pt x="2230759" y="862189"/>
                </a:lnTo>
                <a:lnTo>
                  <a:pt x="0" y="8621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1216" y="3713698"/>
            <a:ext cx="8110724" cy="1128173"/>
          </a:xfrm>
        </p:spPr>
        <p:txBody>
          <a:bodyPr rIns="0" anchor="ctr" anchorCtr="0">
            <a:noAutofit/>
          </a:bodyPr>
          <a:lstStyle>
            <a:lvl1pPr algn="l">
              <a:defRPr sz="4267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Title slide with dark photo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ACBDA-5A3D-3241-B917-E2149A7F0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038" y="4945665"/>
            <a:ext cx="7891553" cy="428635"/>
          </a:xfrm>
        </p:spPr>
        <p:txBody>
          <a:bodyPr rIns="0">
            <a:noAutofit/>
          </a:bodyPr>
          <a:lstStyle>
            <a:lvl1pPr marL="0" indent="0" algn="l">
              <a:buNone/>
              <a:defRPr sz="1867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11AB8-EAC3-A64E-8232-B09EC712489C}"/>
              </a:ext>
            </a:extLst>
          </p:cNvPr>
          <p:cNvSpPr/>
          <p:nvPr userDrawn="1"/>
        </p:nvSpPr>
        <p:spPr>
          <a:xfrm>
            <a:off x="432261" y="6138955"/>
            <a:ext cx="11195232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B4250A-775D-EF48-A209-44384C0A5ECC}"/>
              </a:ext>
            </a:extLst>
          </p:cNvPr>
          <p:cNvSpPr/>
          <p:nvPr userDrawn="1"/>
        </p:nvSpPr>
        <p:spPr>
          <a:xfrm>
            <a:off x="7655698" y="6321552"/>
            <a:ext cx="3926703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77B2950-4E80-4446-9C2A-409ECCDE1D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451" y="6050870"/>
            <a:ext cx="3009900" cy="270245"/>
          </a:xfrm>
        </p:spPr>
        <p:txBody>
          <a:bodyPr/>
          <a:lstStyle>
            <a:lvl1pPr marL="0" indent="0">
              <a:buNone/>
              <a:defRPr sz="1333" b="0"/>
            </a:lvl1pPr>
            <a:lvl2pPr marL="118530" indent="0">
              <a:buNone/>
              <a:defRPr/>
            </a:lvl2pPr>
          </a:lstStyle>
          <a:p>
            <a:pPr lvl="0"/>
            <a:r>
              <a:rPr lang="en-US"/>
              <a:t>Click to edit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75826C9D-8CE1-F048-A801-96B766969B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0123" y="5703486"/>
            <a:ext cx="1505517" cy="53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27525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bleed image dark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6B73010-DCFF-9A4A-971B-E9F09C5334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D2472-4EE6-C448-9F15-8C75193DA9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9493" y="6241565"/>
            <a:ext cx="3283772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bg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3B21B1-1CC2-6640-8C36-C1582A51D4C9}"/>
              </a:ext>
            </a:extLst>
          </p:cNvPr>
          <p:cNvSpPr txBox="1"/>
          <p:nvPr userDrawn="1"/>
        </p:nvSpPr>
        <p:spPr>
          <a:xfrm>
            <a:off x="1097280" y="6332817"/>
            <a:ext cx="3942944" cy="2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US" sz="800" b="0" i="0" u="none" strike="noStrike" cap="none" baseline="0">
                <a:solidFill>
                  <a:srgbClr val="FFFFFF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© 2021 United HealthCare Services, Inc. Todos los derechos reservados.</a:t>
            </a:r>
          </a:p>
        </p:txBody>
      </p:sp>
      <p:sp>
        <p:nvSpPr>
          <p:cNvPr id="8" name="Graphic 8">
            <a:extLst>
              <a:ext uri="{FF2B5EF4-FFF2-40B4-BE49-F238E27FC236}">
                <a16:creationId xmlns:a16="http://schemas.microsoft.com/office/drawing/2014/main" id="{CB97FD1F-3432-5F42-BA9B-FE85EE343C75}"/>
              </a:ext>
            </a:extLst>
          </p:cNvPr>
          <p:cNvSpPr/>
          <p:nvPr userDrawn="1"/>
        </p:nvSpPr>
        <p:spPr>
          <a:xfrm>
            <a:off x="609602" y="6213960"/>
            <a:ext cx="177533" cy="309701"/>
          </a:xfrm>
          <a:custGeom>
            <a:avLst/>
            <a:gdLst>
              <a:gd name="connsiteX0" fmla="*/ 127837 w 460213"/>
              <a:gd name="connsiteY0" fmla="*/ 766124 h 802827"/>
              <a:gd name="connsiteX1" fmla="*/ 127837 w 460213"/>
              <a:gd name="connsiteY1" fmla="*/ 766124 h 802827"/>
              <a:gd name="connsiteX2" fmla="*/ 208268 w 460213"/>
              <a:gd name="connsiteY2" fmla="*/ 779518 h 802827"/>
              <a:gd name="connsiteX3" fmla="*/ 413872 w 460213"/>
              <a:gd name="connsiteY3" fmla="*/ 522893 h 802827"/>
              <a:gd name="connsiteX4" fmla="*/ 413872 w 460213"/>
              <a:gd name="connsiteY4" fmla="*/ 21966 h 802827"/>
              <a:gd name="connsiteX5" fmla="*/ 460213 w 460213"/>
              <a:gd name="connsiteY5" fmla="*/ 0 h 802827"/>
              <a:gd name="connsiteX6" fmla="*/ 460213 w 460213"/>
              <a:gd name="connsiteY6" fmla="*/ 531733 h 802827"/>
              <a:gd name="connsiteX7" fmla="*/ 247684 w 460213"/>
              <a:gd name="connsiteY7" fmla="*/ 802823 h 802827"/>
              <a:gd name="connsiteX8" fmla="*/ 127837 w 460213"/>
              <a:gd name="connsiteY8" fmla="*/ 766124 h 802827"/>
              <a:gd name="connsiteX9" fmla="*/ 75104 w 460213"/>
              <a:gd name="connsiteY9" fmla="*/ 715228 h 802827"/>
              <a:gd name="connsiteX10" fmla="*/ 75104 w 460213"/>
              <a:gd name="connsiteY10" fmla="*/ 715228 h 802827"/>
              <a:gd name="connsiteX11" fmla="*/ 155535 w 460213"/>
              <a:gd name="connsiteY11" fmla="*/ 730765 h 802827"/>
              <a:gd name="connsiteX12" fmla="*/ 325452 w 460213"/>
              <a:gd name="connsiteY12" fmla="*/ 521286 h 802827"/>
              <a:gd name="connsiteX13" fmla="*/ 325452 w 460213"/>
              <a:gd name="connsiteY13" fmla="*/ 60540 h 802827"/>
              <a:gd name="connsiteX14" fmla="*/ 370727 w 460213"/>
              <a:gd name="connsiteY14" fmla="*/ 39110 h 802827"/>
              <a:gd name="connsiteX15" fmla="*/ 370727 w 460213"/>
              <a:gd name="connsiteY15" fmla="*/ 525036 h 802827"/>
              <a:gd name="connsiteX16" fmla="*/ 187494 w 460213"/>
              <a:gd name="connsiteY16" fmla="*/ 754874 h 802827"/>
              <a:gd name="connsiteX17" fmla="*/ 75104 w 460213"/>
              <a:gd name="connsiteY17" fmla="*/ 715228 h 802827"/>
              <a:gd name="connsiteX18" fmla="*/ 43145 w 460213"/>
              <a:gd name="connsiteY18" fmla="*/ 669689 h 802827"/>
              <a:gd name="connsiteX19" fmla="*/ 43145 w 460213"/>
              <a:gd name="connsiteY19" fmla="*/ 669689 h 802827"/>
              <a:gd name="connsiteX20" fmla="*/ 110259 w 460213"/>
              <a:gd name="connsiteY20" fmla="*/ 681744 h 802827"/>
              <a:gd name="connsiteX21" fmla="*/ 238096 w 460213"/>
              <a:gd name="connsiteY21" fmla="*/ 523697 h 802827"/>
              <a:gd name="connsiteX22" fmla="*/ 238096 w 460213"/>
              <a:gd name="connsiteY22" fmla="*/ 99114 h 802827"/>
              <a:gd name="connsiteX23" fmla="*/ 282839 w 460213"/>
              <a:gd name="connsiteY23" fmla="*/ 77684 h 802827"/>
              <a:gd name="connsiteX24" fmla="*/ 282839 w 460213"/>
              <a:gd name="connsiteY24" fmla="*/ 517000 h 802827"/>
              <a:gd name="connsiteX25" fmla="*/ 140354 w 460213"/>
              <a:gd name="connsiteY25" fmla="*/ 703977 h 802827"/>
              <a:gd name="connsiteX26" fmla="*/ 43145 w 460213"/>
              <a:gd name="connsiteY26" fmla="*/ 669689 h 802827"/>
              <a:gd name="connsiteX27" fmla="*/ 196549 w 460213"/>
              <a:gd name="connsiteY27" fmla="*/ 535751 h 802827"/>
              <a:gd name="connsiteX28" fmla="*/ 196549 w 460213"/>
              <a:gd name="connsiteY28" fmla="*/ 116526 h 802827"/>
              <a:gd name="connsiteX29" fmla="*/ 0 w 460213"/>
              <a:gd name="connsiteY29" fmla="*/ 205729 h 802827"/>
              <a:gd name="connsiteX30" fmla="*/ 0 w 460213"/>
              <a:gd name="connsiteY30" fmla="*/ 545931 h 802827"/>
              <a:gd name="connsiteX31" fmla="*/ 100672 w 460213"/>
              <a:gd name="connsiteY31" fmla="*/ 654420 h 802827"/>
              <a:gd name="connsiteX32" fmla="*/ 196549 w 460213"/>
              <a:gd name="connsiteY32" fmla="*/ 535751 h 80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0213" h="802827">
                <a:moveTo>
                  <a:pt x="127837" y="766124"/>
                </a:moveTo>
                <a:lnTo>
                  <a:pt x="127837" y="766124"/>
                </a:lnTo>
                <a:cubicBezTo>
                  <a:pt x="153138" y="774696"/>
                  <a:pt x="179771" y="779518"/>
                  <a:pt x="208268" y="779518"/>
                </a:cubicBezTo>
                <a:cubicBezTo>
                  <a:pt x="329447" y="779518"/>
                  <a:pt x="413872" y="691119"/>
                  <a:pt x="413872" y="522893"/>
                </a:cubicBezTo>
                <a:lnTo>
                  <a:pt x="413872" y="21966"/>
                </a:lnTo>
                <a:lnTo>
                  <a:pt x="460213" y="0"/>
                </a:lnTo>
                <a:lnTo>
                  <a:pt x="460213" y="531733"/>
                </a:lnTo>
                <a:cubicBezTo>
                  <a:pt x="460213" y="703174"/>
                  <a:pt x="372325" y="802823"/>
                  <a:pt x="247684" y="802823"/>
                </a:cubicBezTo>
                <a:cubicBezTo>
                  <a:pt x="204539" y="803091"/>
                  <a:pt x="163791" y="789697"/>
                  <a:pt x="127837" y="766124"/>
                </a:cubicBezTo>
                <a:close/>
                <a:moveTo>
                  <a:pt x="75104" y="715228"/>
                </a:moveTo>
                <a:lnTo>
                  <a:pt x="75104" y="715228"/>
                </a:lnTo>
                <a:cubicBezTo>
                  <a:pt x="103069" y="724604"/>
                  <a:pt x="131033" y="730765"/>
                  <a:pt x="155535" y="730765"/>
                </a:cubicBezTo>
                <a:cubicBezTo>
                  <a:pt x="257272" y="730765"/>
                  <a:pt x="325452" y="666475"/>
                  <a:pt x="325452" y="521286"/>
                </a:cubicBezTo>
                <a:lnTo>
                  <a:pt x="325452" y="60540"/>
                </a:lnTo>
                <a:lnTo>
                  <a:pt x="370727" y="39110"/>
                </a:lnTo>
                <a:lnTo>
                  <a:pt x="370727" y="525036"/>
                </a:lnTo>
                <a:cubicBezTo>
                  <a:pt x="370727" y="677190"/>
                  <a:pt x="294025" y="754874"/>
                  <a:pt x="187494" y="754874"/>
                </a:cubicBezTo>
                <a:cubicBezTo>
                  <a:pt x="148611" y="754874"/>
                  <a:pt x="108661" y="739873"/>
                  <a:pt x="75104" y="715228"/>
                </a:cubicBezTo>
                <a:close/>
                <a:moveTo>
                  <a:pt x="43145" y="669689"/>
                </a:moveTo>
                <a:lnTo>
                  <a:pt x="43145" y="669689"/>
                </a:lnTo>
                <a:cubicBezTo>
                  <a:pt x="67647" y="677190"/>
                  <a:pt x="90551" y="681744"/>
                  <a:pt x="110259" y="681744"/>
                </a:cubicBezTo>
                <a:cubicBezTo>
                  <a:pt x="189625" y="681744"/>
                  <a:pt x="238096" y="638348"/>
                  <a:pt x="238096" y="523697"/>
                </a:cubicBezTo>
                <a:lnTo>
                  <a:pt x="238096" y="99114"/>
                </a:lnTo>
                <a:lnTo>
                  <a:pt x="282839" y="77684"/>
                </a:lnTo>
                <a:lnTo>
                  <a:pt x="282839" y="517000"/>
                </a:lnTo>
                <a:cubicBezTo>
                  <a:pt x="282839" y="645580"/>
                  <a:pt x="224247" y="703977"/>
                  <a:pt x="140354" y="703977"/>
                </a:cubicBezTo>
                <a:cubicBezTo>
                  <a:pt x="105199" y="703977"/>
                  <a:pt x="71908" y="691655"/>
                  <a:pt x="43145" y="669689"/>
                </a:cubicBezTo>
                <a:close/>
                <a:moveTo>
                  <a:pt x="196549" y="535751"/>
                </a:moveTo>
                <a:lnTo>
                  <a:pt x="196549" y="116526"/>
                </a:lnTo>
                <a:lnTo>
                  <a:pt x="0" y="205729"/>
                </a:lnTo>
                <a:lnTo>
                  <a:pt x="0" y="545931"/>
                </a:lnTo>
                <a:cubicBezTo>
                  <a:pt x="0" y="610757"/>
                  <a:pt x="40482" y="654420"/>
                  <a:pt x="100672" y="654420"/>
                </a:cubicBezTo>
                <a:cubicBezTo>
                  <a:pt x="159796" y="654152"/>
                  <a:pt x="196549" y="610221"/>
                  <a:pt x="196549" y="535751"/>
                </a:cubicBezTo>
                <a:close/>
              </a:path>
            </a:pathLst>
          </a:custGeom>
          <a:solidFill>
            <a:srgbClr val="002677"/>
          </a:solidFill>
          <a:ln w="26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79540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#3 – light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B8625B6-1480-F74E-8480-E54F05C04A1E}"/>
              </a:ext>
            </a:extLst>
          </p:cNvPr>
          <p:cNvSpPr/>
          <p:nvPr userDrawn="1"/>
        </p:nvSpPr>
        <p:spPr>
          <a:xfrm>
            <a:off x="266007" y="343594"/>
            <a:ext cx="1429789" cy="17733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889EC8D-7418-6041-AFCD-B88F0881B6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4377267"/>
          </a:xfrm>
          <a:custGeom>
            <a:avLst/>
            <a:gdLst>
              <a:gd name="connsiteX0" fmla="*/ 653749 w 9144000"/>
              <a:gd name="connsiteY0" fmla="*/ 573726 h 3282950"/>
              <a:gd name="connsiteX1" fmla="*/ 457200 w 9144000"/>
              <a:gd name="connsiteY1" fmla="*/ 662929 h 3282950"/>
              <a:gd name="connsiteX2" fmla="*/ 457200 w 9144000"/>
              <a:gd name="connsiteY2" fmla="*/ 1003131 h 3282950"/>
              <a:gd name="connsiteX3" fmla="*/ 557872 w 9144000"/>
              <a:gd name="connsiteY3" fmla="*/ 1111620 h 3282950"/>
              <a:gd name="connsiteX4" fmla="*/ 653749 w 9144000"/>
              <a:gd name="connsiteY4" fmla="*/ 992951 h 3282950"/>
              <a:gd name="connsiteX5" fmla="*/ 740039 w 9144000"/>
              <a:gd name="connsiteY5" fmla="*/ 534884 h 3282950"/>
              <a:gd name="connsiteX6" fmla="*/ 695296 w 9144000"/>
              <a:gd name="connsiteY6" fmla="*/ 556314 h 3282950"/>
              <a:gd name="connsiteX7" fmla="*/ 695296 w 9144000"/>
              <a:gd name="connsiteY7" fmla="*/ 980897 h 3282950"/>
              <a:gd name="connsiteX8" fmla="*/ 567459 w 9144000"/>
              <a:gd name="connsiteY8" fmla="*/ 1138944 h 3282950"/>
              <a:gd name="connsiteX9" fmla="*/ 500345 w 9144000"/>
              <a:gd name="connsiteY9" fmla="*/ 1126889 h 3282950"/>
              <a:gd name="connsiteX10" fmla="*/ 597554 w 9144000"/>
              <a:gd name="connsiteY10" fmla="*/ 1161177 h 3282950"/>
              <a:gd name="connsiteX11" fmla="*/ 740039 w 9144000"/>
              <a:gd name="connsiteY11" fmla="*/ 974200 h 3282950"/>
              <a:gd name="connsiteX12" fmla="*/ 827927 w 9144000"/>
              <a:gd name="connsiteY12" fmla="*/ 496310 h 3282950"/>
              <a:gd name="connsiteX13" fmla="*/ 782652 w 9144000"/>
              <a:gd name="connsiteY13" fmla="*/ 517740 h 3282950"/>
              <a:gd name="connsiteX14" fmla="*/ 782652 w 9144000"/>
              <a:gd name="connsiteY14" fmla="*/ 978486 h 3282950"/>
              <a:gd name="connsiteX15" fmla="*/ 612735 w 9144000"/>
              <a:gd name="connsiteY15" fmla="*/ 1187965 h 3282950"/>
              <a:gd name="connsiteX16" fmla="*/ 532304 w 9144000"/>
              <a:gd name="connsiteY16" fmla="*/ 1172428 h 3282950"/>
              <a:gd name="connsiteX17" fmla="*/ 644694 w 9144000"/>
              <a:gd name="connsiteY17" fmla="*/ 1212074 h 3282950"/>
              <a:gd name="connsiteX18" fmla="*/ 827927 w 9144000"/>
              <a:gd name="connsiteY18" fmla="*/ 982236 h 3282950"/>
              <a:gd name="connsiteX19" fmla="*/ 917413 w 9144000"/>
              <a:gd name="connsiteY19" fmla="*/ 457200 h 3282950"/>
              <a:gd name="connsiteX20" fmla="*/ 871072 w 9144000"/>
              <a:gd name="connsiteY20" fmla="*/ 479166 h 3282950"/>
              <a:gd name="connsiteX21" fmla="*/ 871072 w 9144000"/>
              <a:gd name="connsiteY21" fmla="*/ 980093 h 3282950"/>
              <a:gd name="connsiteX22" fmla="*/ 665468 w 9144000"/>
              <a:gd name="connsiteY22" fmla="*/ 1236718 h 3282950"/>
              <a:gd name="connsiteX23" fmla="*/ 585037 w 9144000"/>
              <a:gd name="connsiteY23" fmla="*/ 1223324 h 3282950"/>
              <a:gd name="connsiteX24" fmla="*/ 704884 w 9144000"/>
              <a:gd name="connsiteY24" fmla="*/ 1260023 h 3282950"/>
              <a:gd name="connsiteX25" fmla="*/ 917413 w 9144000"/>
              <a:gd name="connsiteY25" fmla="*/ 988933 h 3282950"/>
              <a:gd name="connsiteX26" fmla="*/ 0 w 9144000"/>
              <a:gd name="connsiteY26" fmla="*/ 0 h 3282950"/>
              <a:gd name="connsiteX27" fmla="*/ 9144000 w 9144000"/>
              <a:gd name="connsiteY27" fmla="*/ 0 h 3282950"/>
              <a:gd name="connsiteX28" fmla="*/ 9144000 w 9144000"/>
              <a:gd name="connsiteY28" fmla="*/ 3282950 h 3282950"/>
              <a:gd name="connsiteX29" fmla="*/ 6537139 w 9144000"/>
              <a:gd name="connsiteY29" fmla="*/ 3282950 h 3282950"/>
              <a:gd name="connsiteX30" fmla="*/ 6994964 w 9144000"/>
              <a:gd name="connsiteY30" fmla="*/ 2447603 h 3282950"/>
              <a:gd name="connsiteX31" fmla="*/ 0 w 9144000"/>
              <a:gd name="connsiteY31" fmla="*/ 2447603 h 32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144000" h="3282950">
                <a:moveTo>
                  <a:pt x="653749" y="573726"/>
                </a:moveTo>
                <a:lnTo>
                  <a:pt x="457200" y="662929"/>
                </a:lnTo>
                <a:lnTo>
                  <a:pt x="457200" y="1003131"/>
                </a:lnTo>
                <a:cubicBezTo>
                  <a:pt x="457200" y="1067957"/>
                  <a:pt x="497682" y="1111620"/>
                  <a:pt x="557872" y="1111620"/>
                </a:cubicBezTo>
                <a:cubicBezTo>
                  <a:pt x="616996" y="1111352"/>
                  <a:pt x="653749" y="1067421"/>
                  <a:pt x="653749" y="992951"/>
                </a:cubicBezTo>
                <a:close/>
                <a:moveTo>
                  <a:pt x="740039" y="534884"/>
                </a:moveTo>
                <a:lnTo>
                  <a:pt x="695296" y="556314"/>
                </a:lnTo>
                <a:lnTo>
                  <a:pt x="695296" y="980897"/>
                </a:lnTo>
                <a:cubicBezTo>
                  <a:pt x="695296" y="1095548"/>
                  <a:pt x="646825" y="1138944"/>
                  <a:pt x="567459" y="1138944"/>
                </a:cubicBezTo>
                <a:cubicBezTo>
                  <a:pt x="547751" y="1138944"/>
                  <a:pt x="524847" y="1134390"/>
                  <a:pt x="500345" y="1126889"/>
                </a:cubicBezTo>
                <a:cubicBezTo>
                  <a:pt x="529108" y="1148855"/>
                  <a:pt x="562399" y="1161177"/>
                  <a:pt x="597554" y="1161177"/>
                </a:cubicBezTo>
                <a:cubicBezTo>
                  <a:pt x="681447" y="1161177"/>
                  <a:pt x="740039" y="1102780"/>
                  <a:pt x="740039" y="974200"/>
                </a:cubicBezTo>
                <a:close/>
                <a:moveTo>
                  <a:pt x="827927" y="496310"/>
                </a:moveTo>
                <a:lnTo>
                  <a:pt x="782652" y="517740"/>
                </a:lnTo>
                <a:lnTo>
                  <a:pt x="782652" y="978486"/>
                </a:lnTo>
                <a:cubicBezTo>
                  <a:pt x="782652" y="1123675"/>
                  <a:pt x="714472" y="1187965"/>
                  <a:pt x="612735" y="1187965"/>
                </a:cubicBezTo>
                <a:cubicBezTo>
                  <a:pt x="588233" y="1187965"/>
                  <a:pt x="560269" y="1181804"/>
                  <a:pt x="532304" y="1172428"/>
                </a:cubicBezTo>
                <a:cubicBezTo>
                  <a:pt x="565861" y="1197073"/>
                  <a:pt x="605811" y="1212074"/>
                  <a:pt x="644694" y="1212074"/>
                </a:cubicBezTo>
                <a:cubicBezTo>
                  <a:pt x="751225" y="1212074"/>
                  <a:pt x="827927" y="1134390"/>
                  <a:pt x="827927" y="982236"/>
                </a:cubicBezTo>
                <a:close/>
                <a:moveTo>
                  <a:pt x="917413" y="457200"/>
                </a:moveTo>
                <a:lnTo>
                  <a:pt x="871072" y="479166"/>
                </a:lnTo>
                <a:lnTo>
                  <a:pt x="871072" y="980093"/>
                </a:lnTo>
                <a:cubicBezTo>
                  <a:pt x="871072" y="1148319"/>
                  <a:pt x="786647" y="1236718"/>
                  <a:pt x="665468" y="1236718"/>
                </a:cubicBezTo>
                <a:cubicBezTo>
                  <a:pt x="636971" y="1236718"/>
                  <a:pt x="610338" y="1231896"/>
                  <a:pt x="585037" y="1223324"/>
                </a:cubicBezTo>
                <a:cubicBezTo>
                  <a:pt x="620991" y="1246897"/>
                  <a:pt x="661739" y="1260291"/>
                  <a:pt x="704884" y="1260023"/>
                </a:cubicBezTo>
                <a:cubicBezTo>
                  <a:pt x="829525" y="1260023"/>
                  <a:pt x="917413" y="1160374"/>
                  <a:pt x="917413" y="988933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282950"/>
                </a:lnTo>
                <a:lnTo>
                  <a:pt x="6537139" y="3282950"/>
                </a:lnTo>
                <a:lnTo>
                  <a:pt x="6994964" y="2447603"/>
                </a:lnTo>
                <a:lnTo>
                  <a:pt x="0" y="2447603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39A4D35-6931-4846-8142-F3C6A4884AC0}"/>
              </a:ext>
            </a:extLst>
          </p:cNvPr>
          <p:cNvSpPr/>
          <p:nvPr userDrawn="1"/>
        </p:nvSpPr>
        <p:spPr>
          <a:xfrm>
            <a:off x="-31046" y="3258246"/>
            <a:ext cx="9365059" cy="1875421"/>
          </a:xfrm>
          <a:custGeom>
            <a:avLst/>
            <a:gdLst>
              <a:gd name="connsiteX0" fmla="*/ 0 w 7023794"/>
              <a:gd name="connsiteY0" fmla="*/ 0 h 1406566"/>
              <a:gd name="connsiteX1" fmla="*/ 7023794 w 7023794"/>
              <a:gd name="connsiteY1" fmla="*/ 0 h 1406566"/>
              <a:gd name="connsiteX2" fmla="*/ 6252903 w 7023794"/>
              <a:gd name="connsiteY2" fmla="*/ 1406566 h 1406566"/>
              <a:gd name="connsiteX3" fmla="*/ 0 w 7023794"/>
              <a:gd name="connsiteY3" fmla="*/ 1406566 h 140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3793" h="1406566">
                <a:moveTo>
                  <a:pt x="0" y="0"/>
                </a:moveTo>
                <a:lnTo>
                  <a:pt x="7023794" y="0"/>
                </a:lnTo>
                <a:lnTo>
                  <a:pt x="6252903" y="1406566"/>
                </a:lnTo>
                <a:lnTo>
                  <a:pt x="0" y="14065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5383" y="3245931"/>
            <a:ext cx="7891553" cy="1850224"/>
          </a:xfrm>
        </p:spPr>
        <p:txBody>
          <a:bodyPr rIns="0" anchor="ctr" anchorCtr="0">
            <a:noAutofit/>
          </a:bodyPr>
          <a:lstStyle>
            <a:lvl1pPr algn="l">
              <a:lnSpc>
                <a:spcPct val="100000"/>
              </a:lnSpc>
              <a:defRPr sz="4267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Two-line title slide with light photo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ACBDA-5A3D-3241-B917-E2149A7F0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3809" y="5224207"/>
            <a:ext cx="7891553" cy="428635"/>
          </a:xfrm>
        </p:spPr>
        <p:txBody>
          <a:bodyPr rIns="0">
            <a:noAutofit/>
          </a:bodyPr>
          <a:lstStyle>
            <a:lvl1pPr marL="0" indent="0" algn="l">
              <a:buNone/>
              <a:defRPr sz="1867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11AB8-EAC3-A64E-8232-B09EC712489C}"/>
              </a:ext>
            </a:extLst>
          </p:cNvPr>
          <p:cNvSpPr/>
          <p:nvPr userDrawn="1"/>
        </p:nvSpPr>
        <p:spPr>
          <a:xfrm>
            <a:off x="432261" y="6138955"/>
            <a:ext cx="11195232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B4250A-775D-EF48-A209-44384C0A5ECC}"/>
              </a:ext>
            </a:extLst>
          </p:cNvPr>
          <p:cNvSpPr/>
          <p:nvPr userDrawn="1"/>
        </p:nvSpPr>
        <p:spPr>
          <a:xfrm>
            <a:off x="7655698" y="6321552"/>
            <a:ext cx="3926703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5B10A8E-ECF9-C74E-B7FD-3BDFE90778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1451" y="6050870"/>
            <a:ext cx="3009900" cy="270245"/>
          </a:xfrm>
        </p:spPr>
        <p:txBody>
          <a:bodyPr/>
          <a:lstStyle>
            <a:lvl1pPr marL="0" indent="0">
              <a:buNone/>
              <a:defRPr sz="1333" b="0"/>
            </a:lvl1pPr>
            <a:lvl2pPr marL="118530" indent="0">
              <a:buNone/>
              <a:defRPr/>
            </a:lvl2pPr>
          </a:lstStyle>
          <a:p>
            <a:pPr lvl="0"/>
            <a:r>
              <a:rPr lang="en-US"/>
              <a:t>Click to edit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463003DE-E36C-D04B-ACF5-8DE68155A3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0123" y="5703486"/>
            <a:ext cx="1505517" cy="53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46185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#3 – dark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B8625B6-1480-F74E-8480-E54F05C04A1E}"/>
              </a:ext>
            </a:extLst>
          </p:cNvPr>
          <p:cNvSpPr/>
          <p:nvPr userDrawn="1"/>
        </p:nvSpPr>
        <p:spPr>
          <a:xfrm>
            <a:off x="266007" y="343594"/>
            <a:ext cx="1429789" cy="1773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889EC8D-7418-6041-AFCD-B88F0881B6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4377267"/>
          </a:xfrm>
          <a:custGeom>
            <a:avLst/>
            <a:gdLst>
              <a:gd name="connsiteX0" fmla="*/ 653749 w 9144000"/>
              <a:gd name="connsiteY0" fmla="*/ 573726 h 3282950"/>
              <a:gd name="connsiteX1" fmla="*/ 457200 w 9144000"/>
              <a:gd name="connsiteY1" fmla="*/ 662929 h 3282950"/>
              <a:gd name="connsiteX2" fmla="*/ 457200 w 9144000"/>
              <a:gd name="connsiteY2" fmla="*/ 1003131 h 3282950"/>
              <a:gd name="connsiteX3" fmla="*/ 557872 w 9144000"/>
              <a:gd name="connsiteY3" fmla="*/ 1111620 h 3282950"/>
              <a:gd name="connsiteX4" fmla="*/ 653749 w 9144000"/>
              <a:gd name="connsiteY4" fmla="*/ 992951 h 3282950"/>
              <a:gd name="connsiteX5" fmla="*/ 740039 w 9144000"/>
              <a:gd name="connsiteY5" fmla="*/ 534884 h 3282950"/>
              <a:gd name="connsiteX6" fmla="*/ 695296 w 9144000"/>
              <a:gd name="connsiteY6" fmla="*/ 556314 h 3282950"/>
              <a:gd name="connsiteX7" fmla="*/ 695296 w 9144000"/>
              <a:gd name="connsiteY7" fmla="*/ 980897 h 3282950"/>
              <a:gd name="connsiteX8" fmla="*/ 567459 w 9144000"/>
              <a:gd name="connsiteY8" fmla="*/ 1138944 h 3282950"/>
              <a:gd name="connsiteX9" fmla="*/ 500345 w 9144000"/>
              <a:gd name="connsiteY9" fmla="*/ 1126889 h 3282950"/>
              <a:gd name="connsiteX10" fmla="*/ 597554 w 9144000"/>
              <a:gd name="connsiteY10" fmla="*/ 1161177 h 3282950"/>
              <a:gd name="connsiteX11" fmla="*/ 740039 w 9144000"/>
              <a:gd name="connsiteY11" fmla="*/ 974200 h 3282950"/>
              <a:gd name="connsiteX12" fmla="*/ 827927 w 9144000"/>
              <a:gd name="connsiteY12" fmla="*/ 496310 h 3282950"/>
              <a:gd name="connsiteX13" fmla="*/ 782652 w 9144000"/>
              <a:gd name="connsiteY13" fmla="*/ 517740 h 3282950"/>
              <a:gd name="connsiteX14" fmla="*/ 782652 w 9144000"/>
              <a:gd name="connsiteY14" fmla="*/ 978486 h 3282950"/>
              <a:gd name="connsiteX15" fmla="*/ 612735 w 9144000"/>
              <a:gd name="connsiteY15" fmla="*/ 1187965 h 3282950"/>
              <a:gd name="connsiteX16" fmla="*/ 532304 w 9144000"/>
              <a:gd name="connsiteY16" fmla="*/ 1172428 h 3282950"/>
              <a:gd name="connsiteX17" fmla="*/ 644694 w 9144000"/>
              <a:gd name="connsiteY17" fmla="*/ 1212074 h 3282950"/>
              <a:gd name="connsiteX18" fmla="*/ 827927 w 9144000"/>
              <a:gd name="connsiteY18" fmla="*/ 982236 h 3282950"/>
              <a:gd name="connsiteX19" fmla="*/ 917413 w 9144000"/>
              <a:gd name="connsiteY19" fmla="*/ 457200 h 3282950"/>
              <a:gd name="connsiteX20" fmla="*/ 871072 w 9144000"/>
              <a:gd name="connsiteY20" fmla="*/ 479166 h 3282950"/>
              <a:gd name="connsiteX21" fmla="*/ 871072 w 9144000"/>
              <a:gd name="connsiteY21" fmla="*/ 980093 h 3282950"/>
              <a:gd name="connsiteX22" fmla="*/ 665468 w 9144000"/>
              <a:gd name="connsiteY22" fmla="*/ 1236718 h 3282950"/>
              <a:gd name="connsiteX23" fmla="*/ 585037 w 9144000"/>
              <a:gd name="connsiteY23" fmla="*/ 1223324 h 3282950"/>
              <a:gd name="connsiteX24" fmla="*/ 704884 w 9144000"/>
              <a:gd name="connsiteY24" fmla="*/ 1260023 h 3282950"/>
              <a:gd name="connsiteX25" fmla="*/ 917413 w 9144000"/>
              <a:gd name="connsiteY25" fmla="*/ 988933 h 3282950"/>
              <a:gd name="connsiteX26" fmla="*/ 0 w 9144000"/>
              <a:gd name="connsiteY26" fmla="*/ 0 h 3282950"/>
              <a:gd name="connsiteX27" fmla="*/ 9144000 w 9144000"/>
              <a:gd name="connsiteY27" fmla="*/ 0 h 3282950"/>
              <a:gd name="connsiteX28" fmla="*/ 9144000 w 9144000"/>
              <a:gd name="connsiteY28" fmla="*/ 3282950 h 3282950"/>
              <a:gd name="connsiteX29" fmla="*/ 6537139 w 9144000"/>
              <a:gd name="connsiteY29" fmla="*/ 3282950 h 3282950"/>
              <a:gd name="connsiteX30" fmla="*/ 6994964 w 9144000"/>
              <a:gd name="connsiteY30" fmla="*/ 2447603 h 3282950"/>
              <a:gd name="connsiteX31" fmla="*/ 0 w 9144000"/>
              <a:gd name="connsiteY31" fmla="*/ 2447603 h 32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144000" h="3282950">
                <a:moveTo>
                  <a:pt x="653749" y="573726"/>
                </a:moveTo>
                <a:lnTo>
                  <a:pt x="457200" y="662929"/>
                </a:lnTo>
                <a:lnTo>
                  <a:pt x="457200" y="1003131"/>
                </a:lnTo>
                <a:cubicBezTo>
                  <a:pt x="457200" y="1067957"/>
                  <a:pt x="497682" y="1111620"/>
                  <a:pt x="557872" y="1111620"/>
                </a:cubicBezTo>
                <a:cubicBezTo>
                  <a:pt x="616996" y="1111352"/>
                  <a:pt x="653749" y="1067421"/>
                  <a:pt x="653749" y="992951"/>
                </a:cubicBezTo>
                <a:close/>
                <a:moveTo>
                  <a:pt x="740039" y="534884"/>
                </a:moveTo>
                <a:lnTo>
                  <a:pt x="695296" y="556314"/>
                </a:lnTo>
                <a:lnTo>
                  <a:pt x="695296" y="980897"/>
                </a:lnTo>
                <a:cubicBezTo>
                  <a:pt x="695296" y="1095548"/>
                  <a:pt x="646825" y="1138944"/>
                  <a:pt x="567459" y="1138944"/>
                </a:cubicBezTo>
                <a:cubicBezTo>
                  <a:pt x="547751" y="1138944"/>
                  <a:pt x="524847" y="1134390"/>
                  <a:pt x="500345" y="1126889"/>
                </a:cubicBezTo>
                <a:cubicBezTo>
                  <a:pt x="529108" y="1148855"/>
                  <a:pt x="562399" y="1161177"/>
                  <a:pt x="597554" y="1161177"/>
                </a:cubicBezTo>
                <a:cubicBezTo>
                  <a:pt x="681447" y="1161177"/>
                  <a:pt x="740039" y="1102780"/>
                  <a:pt x="740039" y="974200"/>
                </a:cubicBezTo>
                <a:close/>
                <a:moveTo>
                  <a:pt x="827927" y="496310"/>
                </a:moveTo>
                <a:lnTo>
                  <a:pt x="782652" y="517740"/>
                </a:lnTo>
                <a:lnTo>
                  <a:pt x="782652" y="978486"/>
                </a:lnTo>
                <a:cubicBezTo>
                  <a:pt x="782652" y="1123675"/>
                  <a:pt x="714472" y="1187965"/>
                  <a:pt x="612735" y="1187965"/>
                </a:cubicBezTo>
                <a:cubicBezTo>
                  <a:pt x="588233" y="1187965"/>
                  <a:pt x="560269" y="1181804"/>
                  <a:pt x="532304" y="1172428"/>
                </a:cubicBezTo>
                <a:cubicBezTo>
                  <a:pt x="565861" y="1197073"/>
                  <a:pt x="605811" y="1212074"/>
                  <a:pt x="644694" y="1212074"/>
                </a:cubicBezTo>
                <a:cubicBezTo>
                  <a:pt x="751225" y="1212074"/>
                  <a:pt x="827927" y="1134390"/>
                  <a:pt x="827927" y="982236"/>
                </a:cubicBezTo>
                <a:close/>
                <a:moveTo>
                  <a:pt x="917413" y="457200"/>
                </a:moveTo>
                <a:lnTo>
                  <a:pt x="871072" y="479166"/>
                </a:lnTo>
                <a:lnTo>
                  <a:pt x="871072" y="980093"/>
                </a:lnTo>
                <a:cubicBezTo>
                  <a:pt x="871072" y="1148319"/>
                  <a:pt x="786647" y="1236718"/>
                  <a:pt x="665468" y="1236718"/>
                </a:cubicBezTo>
                <a:cubicBezTo>
                  <a:pt x="636971" y="1236718"/>
                  <a:pt x="610338" y="1231896"/>
                  <a:pt x="585037" y="1223324"/>
                </a:cubicBezTo>
                <a:cubicBezTo>
                  <a:pt x="620991" y="1246897"/>
                  <a:pt x="661739" y="1260291"/>
                  <a:pt x="704884" y="1260023"/>
                </a:cubicBezTo>
                <a:cubicBezTo>
                  <a:pt x="829525" y="1260023"/>
                  <a:pt x="917413" y="1160374"/>
                  <a:pt x="917413" y="988933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282950"/>
                </a:lnTo>
                <a:lnTo>
                  <a:pt x="6537139" y="3282950"/>
                </a:lnTo>
                <a:lnTo>
                  <a:pt x="6994964" y="2447603"/>
                </a:lnTo>
                <a:lnTo>
                  <a:pt x="0" y="244760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9C58A3EB-27BC-514E-9F05-03E18670B808}"/>
              </a:ext>
            </a:extLst>
          </p:cNvPr>
          <p:cNvSpPr/>
          <p:nvPr userDrawn="1"/>
        </p:nvSpPr>
        <p:spPr>
          <a:xfrm>
            <a:off x="-23990" y="3258246"/>
            <a:ext cx="9365059" cy="1875421"/>
          </a:xfrm>
          <a:custGeom>
            <a:avLst/>
            <a:gdLst>
              <a:gd name="connsiteX0" fmla="*/ 0 w 7023794"/>
              <a:gd name="connsiteY0" fmla="*/ 0 h 1406566"/>
              <a:gd name="connsiteX1" fmla="*/ 7023794 w 7023794"/>
              <a:gd name="connsiteY1" fmla="*/ 0 h 1406566"/>
              <a:gd name="connsiteX2" fmla="*/ 6252903 w 7023794"/>
              <a:gd name="connsiteY2" fmla="*/ 1406566 h 1406566"/>
              <a:gd name="connsiteX3" fmla="*/ 0 w 7023794"/>
              <a:gd name="connsiteY3" fmla="*/ 1406566 h 140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3793" h="1406566">
                <a:moveTo>
                  <a:pt x="0" y="0"/>
                </a:moveTo>
                <a:lnTo>
                  <a:pt x="7023794" y="0"/>
                </a:lnTo>
                <a:lnTo>
                  <a:pt x="6252903" y="1406566"/>
                </a:lnTo>
                <a:lnTo>
                  <a:pt x="0" y="14065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5381" y="3245931"/>
            <a:ext cx="7891553" cy="1850224"/>
          </a:xfrm>
        </p:spPr>
        <p:txBody>
          <a:bodyPr rIns="0" anchor="ctr" anchorCtr="0">
            <a:noAutofit/>
          </a:bodyPr>
          <a:lstStyle>
            <a:lvl1pPr algn="l">
              <a:lnSpc>
                <a:spcPct val="100000"/>
              </a:lnSpc>
              <a:defRPr sz="4267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Two-line title slide with dark photo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ACBDA-5A3D-3241-B917-E2149A7F0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3809" y="5223519"/>
            <a:ext cx="7891553" cy="428635"/>
          </a:xfrm>
        </p:spPr>
        <p:txBody>
          <a:bodyPr rIns="0">
            <a:noAutofit/>
          </a:bodyPr>
          <a:lstStyle>
            <a:lvl1pPr marL="0" indent="0" algn="l">
              <a:buNone/>
              <a:defRPr sz="1867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B11AB8-EAC3-A64E-8232-B09EC712489C}"/>
              </a:ext>
            </a:extLst>
          </p:cNvPr>
          <p:cNvSpPr/>
          <p:nvPr userDrawn="1"/>
        </p:nvSpPr>
        <p:spPr>
          <a:xfrm>
            <a:off x="432261" y="6138955"/>
            <a:ext cx="11150140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B4250A-775D-EF48-A209-44384C0A5ECC}"/>
              </a:ext>
            </a:extLst>
          </p:cNvPr>
          <p:cNvSpPr/>
          <p:nvPr userDrawn="1"/>
        </p:nvSpPr>
        <p:spPr>
          <a:xfrm>
            <a:off x="7655698" y="6321552"/>
            <a:ext cx="3926703" cy="53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85C6AF34-C5F3-3E4D-AACD-6675E86AB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1451" y="6050870"/>
            <a:ext cx="3009900" cy="270245"/>
          </a:xfrm>
        </p:spPr>
        <p:txBody>
          <a:bodyPr/>
          <a:lstStyle>
            <a:lvl1pPr marL="0" indent="0">
              <a:buNone/>
              <a:defRPr sz="1333" b="0"/>
            </a:lvl1pPr>
            <a:lvl2pPr marL="118530" indent="0">
              <a:buNone/>
              <a:defRPr/>
            </a:lvl2pPr>
          </a:lstStyle>
          <a:p>
            <a:pPr lvl="0"/>
            <a:r>
              <a:rPr lang="en-US"/>
              <a:t>Click to edit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248AEE8-4CC3-E44F-B260-4C4050E50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0123" y="5703486"/>
            <a:ext cx="1505517" cy="53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77899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152D-294A-CB4D-A24A-4F357E1ABC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06762" y="2781836"/>
            <a:ext cx="8303340" cy="1796889"/>
          </a:xfrm>
        </p:spPr>
        <p:txBody>
          <a:bodyPr anchor="ctr">
            <a:noAutofit/>
          </a:bodyPr>
          <a:lstStyle>
            <a:lvl1pPr algn="l">
              <a:defRPr sz="5067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6" name="Graphic 8">
            <a:extLst>
              <a:ext uri="{FF2B5EF4-FFF2-40B4-BE49-F238E27FC236}">
                <a16:creationId xmlns:a16="http://schemas.microsoft.com/office/drawing/2014/main" id="{91B53ED4-67C3-2545-961B-C7D8D4E0696B}"/>
              </a:ext>
            </a:extLst>
          </p:cNvPr>
          <p:cNvSpPr/>
          <p:nvPr/>
        </p:nvSpPr>
        <p:spPr>
          <a:xfrm>
            <a:off x="609601" y="609601"/>
            <a:ext cx="613617" cy="1070436"/>
          </a:xfrm>
          <a:custGeom>
            <a:avLst/>
            <a:gdLst>
              <a:gd name="connsiteX0" fmla="*/ 127837 w 460213"/>
              <a:gd name="connsiteY0" fmla="*/ 766124 h 802827"/>
              <a:gd name="connsiteX1" fmla="*/ 127837 w 460213"/>
              <a:gd name="connsiteY1" fmla="*/ 766124 h 802827"/>
              <a:gd name="connsiteX2" fmla="*/ 208268 w 460213"/>
              <a:gd name="connsiteY2" fmla="*/ 779518 h 802827"/>
              <a:gd name="connsiteX3" fmla="*/ 413872 w 460213"/>
              <a:gd name="connsiteY3" fmla="*/ 522893 h 802827"/>
              <a:gd name="connsiteX4" fmla="*/ 413872 w 460213"/>
              <a:gd name="connsiteY4" fmla="*/ 21966 h 802827"/>
              <a:gd name="connsiteX5" fmla="*/ 460213 w 460213"/>
              <a:gd name="connsiteY5" fmla="*/ 0 h 802827"/>
              <a:gd name="connsiteX6" fmla="*/ 460213 w 460213"/>
              <a:gd name="connsiteY6" fmla="*/ 531733 h 802827"/>
              <a:gd name="connsiteX7" fmla="*/ 247684 w 460213"/>
              <a:gd name="connsiteY7" fmla="*/ 802823 h 802827"/>
              <a:gd name="connsiteX8" fmla="*/ 127837 w 460213"/>
              <a:gd name="connsiteY8" fmla="*/ 766124 h 802827"/>
              <a:gd name="connsiteX9" fmla="*/ 75104 w 460213"/>
              <a:gd name="connsiteY9" fmla="*/ 715228 h 802827"/>
              <a:gd name="connsiteX10" fmla="*/ 75104 w 460213"/>
              <a:gd name="connsiteY10" fmla="*/ 715228 h 802827"/>
              <a:gd name="connsiteX11" fmla="*/ 155535 w 460213"/>
              <a:gd name="connsiteY11" fmla="*/ 730765 h 802827"/>
              <a:gd name="connsiteX12" fmla="*/ 325452 w 460213"/>
              <a:gd name="connsiteY12" fmla="*/ 521286 h 802827"/>
              <a:gd name="connsiteX13" fmla="*/ 325452 w 460213"/>
              <a:gd name="connsiteY13" fmla="*/ 60540 h 802827"/>
              <a:gd name="connsiteX14" fmla="*/ 370727 w 460213"/>
              <a:gd name="connsiteY14" fmla="*/ 39110 h 802827"/>
              <a:gd name="connsiteX15" fmla="*/ 370727 w 460213"/>
              <a:gd name="connsiteY15" fmla="*/ 525036 h 802827"/>
              <a:gd name="connsiteX16" fmla="*/ 187494 w 460213"/>
              <a:gd name="connsiteY16" fmla="*/ 754874 h 802827"/>
              <a:gd name="connsiteX17" fmla="*/ 75104 w 460213"/>
              <a:gd name="connsiteY17" fmla="*/ 715228 h 802827"/>
              <a:gd name="connsiteX18" fmla="*/ 43145 w 460213"/>
              <a:gd name="connsiteY18" fmla="*/ 669689 h 802827"/>
              <a:gd name="connsiteX19" fmla="*/ 43145 w 460213"/>
              <a:gd name="connsiteY19" fmla="*/ 669689 h 802827"/>
              <a:gd name="connsiteX20" fmla="*/ 110259 w 460213"/>
              <a:gd name="connsiteY20" fmla="*/ 681744 h 802827"/>
              <a:gd name="connsiteX21" fmla="*/ 238096 w 460213"/>
              <a:gd name="connsiteY21" fmla="*/ 523697 h 802827"/>
              <a:gd name="connsiteX22" fmla="*/ 238096 w 460213"/>
              <a:gd name="connsiteY22" fmla="*/ 99114 h 802827"/>
              <a:gd name="connsiteX23" fmla="*/ 282839 w 460213"/>
              <a:gd name="connsiteY23" fmla="*/ 77684 h 802827"/>
              <a:gd name="connsiteX24" fmla="*/ 282839 w 460213"/>
              <a:gd name="connsiteY24" fmla="*/ 517000 h 802827"/>
              <a:gd name="connsiteX25" fmla="*/ 140354 w 460213"/>
              <a:gd name="connsiteY25" fmla="*/ 703977 h 802827"/>
              <a:gd name="connsiteX26" fmla="*/ 43145 w 460213"/>
              <a:gd name="connsiteY26" fmla="*/ 669689 h 802827"/>
              <a:gd name="connsiteX27" fmla="*/ 196549 w 460213"/>
              <a:gd name="connsiteY27" fmla="*/ 535751 h 802827"/>
              <a:gd name="connsiteX28" fmla="*/ 196549 w 460213"/>
              <a:gd name="connsiteY28" fmla="*/ 116526 h 802827"/>
              <a:gd name="connsiteX29" fmla="*/ 0 w 460213"/>
              <a:gd name="connsiteY29" fmla="*/ 205729 h 802827"/>
              <a:gd name="connsiteX30" fmla="*/ 0 w 460213"/>
              <a:gd name="connsiteY30" fmla="*/ 545931 h 802827"/>
              <a:gd name="connsiteX31" fmla="*/ 100672 w 460213"/>
              <a:gd name="connsiteY31" fmla="*/ 654420 h 802827"/>
              <a:gd name="connsiteX32" fmla="*/ 196549 w 460213"/>
              <a:gd name="connsiteY32" fmla="*/ 535751 h 80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0213" h="802827">
                <a:moveTo>
                  <a:pt x="127837" y="766124"/>
                </a:moveTo>
                <a:lnTo>
                  <a:pt x="127837" y="766124"/>
                </a:lnTo>
                <a:cubicBezTo>
                  <a:pt x="153138" y="774696"/>
                  <a:pt x="179771" y="779518"/>
                  <a:pt x="208268" y="779518"/>
                </a:cubicBezTo>
                <a:cubicBezTo>
                  <a:pt x="329447" y="779518"/>
                  <a:pt x="413872" y="691119"/>
                  <a:pt x="413872" y="522893"/>
                </a:cubicBezTo>
                <a:lnTo>
                  <a:pt x="413872" y="21966"/>
                </a:lnTo>
                <a:lnTo>
                  <a:pt x="460213" y="0"/>
                </a:lnTo>
                <a:lnTo>
                  <a:pt x="460213" y="531733"/>
                </a:lnTo>
                <a:cubicBezTo>
                  <a:pt x="460213" y="703174"/>
                  <a:pt x="372325" y="802823"/>
                  <a:pt x="247684" y="802823"/>
                </a:cubicBezTo>
                <a:cubicBezTo>
                  <a:pt x="204539" y="803091"/>
                  <a:pt x="163791" y="789697"/>
                  <a:pt x="127837" y="766124"/>
                </a:cubicBezTo>
                <a:close/>
                <a:moveTo>
                  <a:pt x="75104" y="715228"/>
                </a:moveTo>
                <a:lnTo>
                  <a:pt x="75104" y="715228"/>
                </a:lnTo>
                <a:cubicBezTo>
                  <a:pt x="103069" y="724604"/>
                  <a:pt x="131033" y="730765"/>
                  <a:pt x="155535" y="730765"/>
                </a:cubicBezTo>
                <a:cubicBezTo>
                  <a:pt x="257272" y="730765"/>
                  <a:pt x="325452" y="666475"/>
                  <a:pt x="325452" y="521286"/>
                </a:cubicBezTo>
                <a:lnTo>
                  <a:pt x="325452" y="60540"/>
                </a:lnTo>
                <a:lnTo>
                  <a:pt x="370727" y="39110"/>
                </a:lnTo>
                <a:lnTo>
                  <a:pt x="370727" y="525036"/>
                </a:lnTo>
                <a:cubicBezTo>
                  <a:pt x="370727" y="677190"/>
                  <a:pt x="294025" y="754874"/>
                  <a:pt x="187494" y="754874"/>
                </a:cubicBezTo>
                <a:cubicBezTo>
                  <a:pt x="148611" y="754874"/>
                  <a:pt x="108661" y="739873"/>
                  <a:pt x="75104" y="715228"/>
                </a:cubicBezTo>
                <a:close/>
                <a:moveTo>
                  <a:pt x="43145" y="669689"/>
                </a:moveTo>
                <a:lnTo>
                  <a:pt x="43145" y="669689"/>
                </a:lnTo>
                <a:cubicBezTo>
                  <a:pt x="67647" y="677190"/>
                  <a:pt x="90551" y="681744"/>
                  <a:pt x="110259" y="681744"/>
                </a:cubicBezTo>
                <a:cubicBezTo>
                  <a:pt x="189625" y="681744"/>
                  <a:pt x="238096" y="638348"/>
                  <a:pt x="238096" y="523697"/>
                </a:cubicBezTo>
                <a:lnTo>
                  <a:pt x="238096" y="99114"/>
                </a:lnTo>
                <a:lnTo>
                  <a:pt x="282839" y="77684"/>
                </a:lnTo>
                <a:lnTo>
                  <a:pt x="282839" y="517000"/>
                </a:lnTo>
                <a:cubicBezTo>
                  <a:pt x="282839" y="645580"/>
                  <a:pt x="224247" y="703977"/>
                  <a:pt x="140354" y="703977"/>
                </a:cubicBezTo>
                <a:cubicBezTo>
                  <a:pt x="105199" y="703977"/>
                  <a:pt x="71908" y="691655"/>
                  <a:pt x="43145" y="669689"/>
                </a:cubicBezTo>
                <a:close/>
                <a:moveTo>
                  <a:pt x="196549" y="535751"/>
                </a:moveTo>
                <a:lnTo>
                  <a:pt x="196549" y="116526"/>
                </a:lnTo>
                <a:lnTo>
                  <a:pt x="0" y="205729"/>
                </a:lnTo>
                <a:lnTo>
                  <a:pt x="0" y="545931"/>
                </a:lnTo>
                <a:cubicBezTo>
                  <a:pt x="0" y="610757"/>
                  <a:pt x="40482" y="654420"/>
                  <a:pt x="100672" y="654420"/>
                </a:cubicBezTo>
                <a:cubicBezTo>
                  <a:pt x="159796" y="654152"/>
                  <a:pt x="196549" y="610221"/>
                  <a:pt x="196549" y="535751"/>
                </a:cubicBezTo>
                <a:close/>
              </a:path>
            </a:pathLst>
          </a:custGeom>
          <a:solidFill>
            <a:schemeClr val="bg1"/>
          </a:solidFill>
          <a:ln w="26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2373269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aphic 8">
            <a:extLst>
              <a:ext uri="{FF2B5EF4-FFF2-40B4-BE49-F238E27FC236}">
                <a16:creationId xmlns:a16="http://schemas.microsoft.com/office/drawing/2014/main" id="{91B53ED4-67C3-2545-961B-C7D8D4E0696B}"/>
              </a:ext>
            </a:extLst>
          </p:cNvPr>
          <p:cNvSpPr/>
          <p:nvPr/>
        </p:nvSpPr>
        <p:spPr>
          <a:xfrm>
            <a:off x="609601" y="609601"/>
            <a:ext cx="613617" cy="1070436"/>
          </a:xfrm>
          <a:custGeom>
            <a:avLst/>
            <a:gdLst>
              <a:gd name="connsiteX0" fmla="*/ 127837 w 460213"/>
              <a:gd name="connsiteY0" fmla="*/ 766124 h 802827"/>
              <a:gd name="connsiteX1" fmla="*/ 127837 w 460213"/>
              <a:gd name="connsiteY1" fmla="*/ 766124 h 802827"/>
              <a:gd name="connsiteX2" fmla="*/ 208268 w 460213"/>
              <a:gd name="connsiteY2" fmla="*/ 779518 h 802827"/>
              <a:gd name="connsiteX3" fmla="*/ 413872 w 460213"/>
              <a:gd name="connsiteY3" fmla="*/ 522893 h 802827"/>
              <a:gd name="connsiteX4" fmla="*/ 413872 w 460213"/>
              <a:gd name="connsiteY4" fmla="*/ 21966 h 802827"/>
              <a:gd name="connsiteX5" fmla="*/ 460213 w 460213"/>
              <a:gd name="connsiteY5" fmla="*/ 0 h 802827"/>
              <a:gd name="connsiteX6" fmla="*/ 460213 w 460213"/>
              <a:gd name="connsiteY6" fmla="*/ 531733 h 802827"/>
              <a:gd name="connsiteX7" fmla="*/ 247684 w 460213"/>
              <a:gd name="connsiteY7" fmla="*/ 802823 h 802827"/>
              <a:gd name="connsiteX8" fmla="*/ 127837 w 460213"/>
              <a:gd name="connsiteY8" fmla="*/ 766124 h 802827"/>
              <a:gd name="connsiteX9" fmla="*/ 75104 w 460213"/>
              <a:gd name="connsiteY9" fmla="*/ 715228 h 802827"/>
              <a:gd name="connsiteX10" fmla="*/ 75104 w 460213"/>
              <a:gd name="connsiteY10" fmla="*/ 715228 h 802827"/>
              <a:gd name="connsiteX11" fmla="*/ 155535 w 460213"/>
              <a:gd name="connsiteY11" fmla="*/ 730765 h 802827"/>
              <a:gd name="connsiteX12" fmla="*/ 325452 w 460213"/>
              <a:gd name="connsiteY12" fmla="*/ 521286 h 802827"/>
              <a:gd name="connsiteX13" fmla="*/ 325452 w 460213"/>
              <a:gd name="connsiteY13" fmla="*/ 60540 h 802827"/>
              <a:gd name="connsiteX14" fmla="*/ 370727 w 460213"/>
              <a:gd name="connsiteY14" fmla="*/ 39110 h 802827"/>
              <a:gd name="connsiteX15" fmla="*/ 370727 w 460213"/>
              <a:gd name="connsiteY15" fmla="*/ 525036 h 802827"/>
              <a:gd name="connsiteX16" fmla="*/ 187494 w 460213"/>
              <a:gd name="connsiteY16" fmla="*/ 754874 h 802827"/>
              <a:gd name="connsiteX17" fmla="*/ 75104 w 460213"/>
              <a:gd name="connsiteY17" fmla="*/ 715228 h 802827"/>
              <a:gd name="connsiteX18" fmla="*/ 43145 w 460213"/>
              <a:gd name="connsiteY18" fmla="*/ 669689 h 802827"/>
              <a:gd name="connsiteX19" fmla="*/ 43145 w 460213"/>
              <a:gd name="connsiteY19" fmla="*/ 669689 h 802827"/>
              <a:gd name="connsiteX20" fmla="*/ 110259 w 460213"/>
              <a:gd name="connsiteY20" fmla="*/ 681744 h 802827"/>
              <a:gd name="connsiteX21" fmla="*/ 238096 w 460213"/>
              <a:gd name="connsiteY21" fmla="*/ 523697 h 802827"/>
              <a:gd name="connsiteX22" fmla="*/ 238096 w 460213"/>
              <a:gd name="connsiteY22" fmla="*/ 99114 h 802827"/>
              <a:gd name="connsiteX23" fmla="*/ 282839 w 460213"/>
              <a:gd name="connsiteY23" fmla="*/ 77684 h 802827"/>
              <a:gd name="connsiteX24" fmla="*/ 282839 w 460213"/>
              <a:gd name="connsiteY24" fmla="*/ 517000 h 802827"/>
              <a:gd name="connsiteX25" fmla="*/ 140354 w 460213"/>
              <a:gd name="connsiteY25" fmla="*/ 703977 h 802827"/>
              <a:gd name="connsiteX26" fmla="*/ 43145 w 460213"/>
              <a:gd name="connsiteY26" fmla="*/ 669689 h 802827"/>
              <a:gd name="connsiteX27" fmla="*/ 196549 w 460213"/>
              <a:gd name="connsiteY27" fmla="*/ 535751 h 802827"/>
              <a:gd name="connsiteX28" fmla="*/ 196549 w 460213"/>
              <a:gd name="connsiteY28" fmla="*/ 116526 h 802827"/>
              <a:gd name="connsiteX29" fmla="*/ 0 w 460213"/>
              <a:gd name="connsiteY29" fmla="*/ 205729 h 802827"/>
              <a:gd name="connsiteX30" fmla="*/ 0 w 460213"/>
              <a:gd name="connsiteY30" fmla="*/ 545931 h 802827"/>
              <a:gd name="connsiteX31" fmla="*/ 100672 w 460213"/>
              <a:gd name="connsiteY31" fmla="*/ 654420 h 802827"/>
              <a:gd name="connsiteX32" fmla="*/ 196549 w 460213"/>
              <a:gd name="connsiteY32" fmla="*/ 535751 h 80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0213" h="802827">
                <a:moveTo>
                  <a:pt x="127837" y="766124"/>
                </a:moveTo>
                <a:lnTo>
                  <a:pt x="127837" y="766124"/>
                </a:lnTo>
                <a:cubicBezTo>
                  <a:pt x="153138" y="774696"/>
                  <a:pt x="179771" y="779518"/>
                  <a:pt x="208268" y="779518"/>
                </a:cubicBezTo>
                <a:cubicBezTo>
                  <a:pt x="329447" y="779518"/>
                  <a:pt x="413872" y="691119"/>
                  <a:pt x="413872" y="522893"/>
                </a:cubicBezTo>
                <a:lnTo>
                  <a:pt x="413872" y="21966"/>
                </a:lnTo>
                <a:lnTo>
                  <a:pt x="460213" y="0"/>
                </a:lnTo>
                <a:lnTo>
                  <a:pt x="460213" y="531733"/>
                </a:lnTo>
                <a:cubicBezTo>
                  <a:pt x="460213" y="703174"/>
                  <a:pt x="372325" y="802823"/>
                  <a:pt x="247684" y="802823"/>
                </a:cubicBezTo>
                <a:cubicBezTo>
                  <a:pt x="204539" y="803091"/>
                  <a:pt x="163791" y="789697"/>
                  <a:pt x="127837" y="766124"/>
                </a:cubicBezTo>
                <a:close/>
                <a:moveTo>
                  <a:pt x="75104" y="715228"/>
                </a:moveTo>
                <a:lnTo>
                  <a:pt x="75104" y="715228"/>
                </a:lnTo>
                <a:cubicBezTo>
                  <a:pt x="103069" y="724604"/>
                  <a:pt x="131033" y="730765"/>
                  <a:pt x="155535" y="730765"/>
                </a:cubicBezTo>
                <a:cubicBezTo>
                  <a:pt x="257272" y="730765"/>
                  <a:pt x="325452" y="666475"/>
                  <a:pt x="325452" y="521286"/>
                </a:cubicBezTo>
                <a:lnTo>
                  <a:pt x="325452" y="60540"/>
                </a:lnTo>
                <a:lnTo>
                  <a:pt x="370727" y="39110"/>
                </a:lnTo>
                <a:lnTo>
                  <a:pt x="370727" y="525036"/>
                </a:lnTo>
                <a:cubicBezTo>
                  <a:pt x="370727" y="677190"/>
                  <a:pt x="294025" y="754874"/>
                  <a:pt x="187494" y="754874"/>
                </a:cubicBezTo>
                <a:cubicBezTo>
                  <a:pt x="148611" y="754874"/>
                  <a:pt x="108661" y="739873"/>
                  <a:pt x="75104" y="715228"/>
                </a:cubicBezTo>
                <a:close/>
                <a:moveTo>
                  <a:pt x="43145" y="669689"/>
                </a:moveTo>
                <a:lnTo>
                  <a:pt x="43145" y="669689"/>
                </a:lnTo>
                <a:cubicBezTo>
                  <a:pt x="67647" y="677190"/>
                  <a:pt x="90551" y="681744"/>
                  <a:pt x="110259" y="681744"/>
                </a:cubicBezTo>
                <a:cubicBezTo>
                  <a:pt x="189625" y="681744"/>
                  <a:pt x="238096" y="638348"/>
                  <a:pt x="238096" y="523697"/>
                </a:cubicBezTo>
                <a:lnTo>
                  <a:pt x="238096" y="99114"/>
                </a:lnTo>
                <a:lnTo>
                  <a:pt x="282839" y="77684"/>
                </a:lnTo>
                <a:lnTo>
                  <a:pt x="282839" y="517000"/>
                </a:lnTo>
                <a:cubicBezTo>
                  <a:pt x="282839" y="645580"/>
                  <a:pt x="224247" y="703977"/>
                  <a:pt x="140354" y="703977"/>
                </a:cubicBezTo>
                <a:cubicBezTo>
                  <a:pt x="105199" y="703977"/>
                  <a:pt x="71908" y="691655"/>
                  <a:pt x="43145" y="669689"/>
                </a:cubicBezTo>
                <a:close/>
                <a:moveTo>
                  <a:pt x="196549" y="535751"/>
                </a:moveTo>
                <a:lnTo>
                  <a:pt x="196549" y="116526"/>
                </a:lnTo>
                <a:lnTo>
                  <a:pt x="0" y="205729"/>
                </a:lnTo>
                <a:lnTo>
                  <a:pt x="0" y="545931"/>
                </a:lnTo>
                <a:cubicBezTo>
                  <a:pt x="0" y="610757"/>
                  <a:pt x="40482" y="654420"/>
                  <a:pt x="100672" y="654420"/>
                </a:cubicBezTo>
                <a:cubicBezTo>
                  <a:pt x="159796" y="654152"/>
                  <a:pt x="196549" y="610221"/>
                  <a:pt x="196549" y="535751"/>
                </a:cubicBezTo>
                <a:close/>
              </a:path>
            </a:pathLst>
          </a:custGeom>
          <a:solidFill>
            <a:schemeClr val="accent1"/>
          </a:solidFill>
          <a:ln w="26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768D57-8FE3-E24F-8256-1141A5B24F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06762" y="2781836"/>
            <a:ext cx="8303340" cy="1796889"/>
          </a:xfrm>
        </p:spPr>
        <p:txBody>
          <a:bodyPr anchor="ctr">
            <a:noAutofit/>
          </a:bodyPr>
          <a:lstStyle>
            <a:lvl1pPr algn="l">
              <a:defRPr sz="5067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542080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7234" y="469286"/>
            <a:ext cx="9681295" cy="731520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lnSpc>
                <a:spcPct val="100000"/>
              </a:lnSpc>
              <a:defRPr lang="en-US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14331" y="6346012"/>
            <a:ext cx="470647" cy="374396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rgbClr val="332345"/>
                </a:solidFill>
              </a:defRPr>
            </a:lvl1pPr>
          </a:lstStyle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BCF2EF-1A2E-5644-AD14-82E90D22A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9873" y="1499616"/>
            <a:ext cx="9681295" cy="4526280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312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9090" indent="-110064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973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58268" indent="-1079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000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2-line)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7234" y="469286"/>
            <a:ext cx="9681295" cy="1096841"/>
          </a:xfrm>
        </p:spPr>
        <p:txBody>
          <a:bodyPr vert="horz" lIns="91440" tIns="45720" rIns="91440" bIns="45720" rtlCol="0" anchor="t" anchorCtr="0">
            <a:noAutofit/>
          </a:bodyPr>
          <a:lstStyle>
            <a:lvl1pPr>
              <a:lnSpc>
                <a:spcPct val="100000"/>
              </a:lnSpc>
              <a:defRPr lang="en-US"/>
            </a:lvl1pPr>
          </a:lstStyle>
          <a:p>
            <a:pPr lvl="0"/>
            <a:r>
              <a:rPr lang="en-US"/>
              <a:t>Click to add a title style with a </a:t>
            </a:r>
            <a:br>
              <a:rPr lang="en-US"/>
            </a:br>
            <a:r>
              <a:rPr lang="en-US"/>
              <a:t>two-line headline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14331" y="6242305"/>
            <a:ext cx="470647" cy="374396"/>
          </a:xfrm>
          <a:prstGeom prst="rect">
            <a:avLst/>
          </a:prstGeom>
        </p:spPr>
        <p:txBody>
          <a:bodyPr/>
          <a:lstStyle/>
          <a:p>
            <a:fld id="{90F9BDA0-AF0E-4BA8-B742-3B9C92A3E6F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6DFF85B-602D-9846-8AE0-BE3B4117F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40472" y="6241565"/>
            <a:ext cx="3273859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accent1"/>
                </a:solidFill>
              </a:defRPr>
            </a:lvl1pPr>
          </a:lstStyle>
          <a:p>
            <a:r>
              <a:rPr lang="en-US"/>
              <a:t>Type division name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BCF2EF-1A2E-5644-AD14-82E90D22A6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9873" y="1862937"/>
            <a:ext cx="9681295" cy="4105740"/>
          </a:xfrm>
        </p:spPr>
        <p:txBody>
          <a:bodyPr/>
          <a:lstStyle>
            <a:lvl1pPr marL="152396" indent="-152396"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defRPr sz="1900"/>
            </a:lvl1pPr>
            <a:lvl2pPr marL="289977" indent="-131230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900"/>
            </a:lvl2pPr>
            <a:lvl3pPr marL="419090" indent="-110064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600"/>
            </a:lvl3pPr>
            <a:lvl4pPr marL="539737" indent="-1206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500"/>
            </a:lvl4pPr>
            <a:lvl5pPr marL="658268" indent="-107948"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873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01668F-4F00-0646-B3E8-9FF107686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33" y="469263"/>
            <a:ext cx="9680448" cy="73250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E75A5-C5DD-F24E-B778-058E1A648C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9872" y="1501605"/>
            <a:ext cx="9680448" cy="42201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01E51-C0D1-1145-9586-FD3CE3D91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4959" y="6393512"/>
            <a:ext cx="470647" cy="374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3323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DE20E4-D496-034F-914D-F7F15B93E95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5F6334-4C46-8A6E-76A4-F9DAC5EAB534}"/>
              </a:ext>
            </a:extLst>
          </p:cNvPr>
          <p:cNvSpPr txBox="1"/>
          <p:nvPr userDrawn="1"/>
        </p:nvSpPr>
        <p:spPr>
          <a:xfrm>
            <a:off x="517233" y="6480683"/>
            <a:ext cx="4254453" cy="1981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s-US" sz="700" b="0" i="0" u="none" strike="noStrike" cap="none" baseline="0">
                <a:solidFill>
                  <a:srgbClr val="33234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rPr>
              <a:t>© 2025 Level2 Health IPA, LLC. Todos los derechos reservados.</a:t>
            </a:r>
          </a:p>
        </p:txBody>
      </p:sp>
    </p:spTree>
    <p:extLst>
      <p:ext uri="{BB962C8B-B14F-4D97-AF65-F5344CB8AC3E}">
        <p14:creationId xmlns:p14="http://schemas.microsoft.com/office/powerpoint/2010/main" val="2153020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ransition/>
  <p:hf hdr="0" ftr="0" dt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3200" b="1" i="0" kern="1200" spc="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56629" indent="-156629" algn="l" defTabSz="914377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900" b="0" i="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1pPr>
      <a:lvl2pPr marL="292093" indent="-135463" algn="l" defTabSz="914377" rtl="0" eaLnBrk="1" latinLnBrk="0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Font typeface="System Font Regular"/>
        <a:buChar char="-"/>
        <a:defRPr sz="1900" b="0" i="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2pPr>
      <a:lvl3pPr marL="438140" indent="-135463" algn="l" defTabSz="914377" rtl="0" eaLnBrk="1" latinLnBrk="0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600" b="0" i="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3pPr>
      <a:lvl4pPr marL="535504" indent="-97364" algn="l" defTabSz="914377" rtl="0" eaLnBrk="1" latinLnBrk="0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Font typeface="System Font Regular"/>
        <a:buChar char="-"/>
        <a:defRPr sz="1500" b="0" i="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4pPr>
      <a:lvl5pPr marL="694249" indent="-135463" algn="l" defTabSz="914377" rtl="0" eaLnBrk="1" latinLnBrk="0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400" b="0" i="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84">
          <p15:clr>
            <a:srgbClr val="F26B43"/>
          </p15:clr>
        </p15:guide>
        <p15:guide id="4" orient="horz" pos="3931">
          <p15:clr>
            <a:srgbClr val="F26B43"/>
          </p15:clr>
        </p15:guide>
        <p15:guide id="6" pos="7296">
          <p15:clr>
            <a:srgbClr val="F26B43"/>
          </p15:clr>
        </p15:guide>
        <p15:guide id="7" orient="horz" pos="4080">
          <p15:clr>
            <a:srgbClr val="F26B43"/>
          </p15:clr>
        </p15:guide>
        <p15:guide id="8" pos="1267">
          <p15:clr>
            <a:srgbClr val="F26B43"/>
          </p15:clr>
        </p15:guide>
        <p15:guide id="9" pos="1389">
          <p15:clr>
            <a:srgbClr val="F26B43"/>
          </p15:clr>
        </p15:guide>
        <p15:guide id="10" pos="2272">
          <p15:clr>
            <a:srgbClr val="F26B43"/>
          </p15:clr>
        </p15:guide>
        <p15:guide id="11" pos="2395">
          <p15:clr>
            <a:srgbClr val="F26B43"/>
          </p15:clr>
        </p15:guide>
        <p15:guide id="12" pos="3277">
          <p15:clr>
            <a:srgbClr val="F26B43"/>
          </p15:clr>
        </p15:guide>
        <p15:guide id="13" pos="3397">
          <p15:clr>
            <a:srgbClr val="F26B43"/>
          </p15:clr>
        </p15:guide>
        <p15:guide id="14" pos="4283">
          <p15:clr>
            <a:srgbClr val="F26B43"/>
          </p15:clr>
        </p15:guide>
        <p15:guide id="15" pos="4403">
          <p15:clr>
            <a:srgbClr val="F26B43"/>
          </p15:clr>
        </p15:guide>
        <p15:guide id="16" pos="5285">
          <p15:clr>
            <a:srgbClr val="F26B43"/>
          </p15:clr>
        </p15:guide>
        <p15:guide id="17" pos="5408">
          <p15:clr>
            <a:srgbClr val="F26B43"/>
          </p15:clr>
        </p15:guide>
        <p15:guide id="18" pos="6291">
          <p15:clr>
            <a:srgbClr val="F26B43"/>
          </p15:clr>
        </p15:guide>
        <p15:guide id="19" pos="6413">
          <p15:clr>
            <a:srgbClr val="F26B43"/>
          </p15:clr>
        </p15:guide>
        <p15:guide id="20" orient="horz" pos="368">
          <p15:clr>
            <a:srgbClr val="F26B43"/>
          </p15:clr>
        </p15:guide>
        <p15:guide id="21" orient="horz" pos="988">
          <p15:clr>
            <a:srgbClr val="F26B43"/>
          </p15:clr>
        </p15:guide>
        <p15:guide id="22" orient="horz" pos="568">
          <p15:clr>
            <a:srgbClr val="F26B43"/>
          </p15:clr>
        </p15:guide>
        <p15:guide id="23" orient="horz" pos="121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234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DF698C-32CC-C559-5B3A-ACDA42243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ECA4B744-EE47-AF1D-E369-F7C653EA6D13}"/>
              </a:ext>
            </a:extLst>
          </p:cNvPr>
          <p:cNvSpPr txBox="1"/>
          <p:nvPr/>
        </p:nvSpPr>
        <p:spPr>
          <a:xfrm>
            <a:off x="26447263" y="-745587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0" y="-753947"/>
            <a:ext cx="12457094" cy="7611947"/>
            <a:chOff x="0" y="-753947"/>
            <a:chExt cx="12457094" cy="7611947"/>
          </a:xfrm>
        </p:grpSpPr>
        <p:pic>
          <p:nvPicPr>
            <p:cNvPr id="73" name="Picture 72" descr="A colorful waves on a black background&#10;&#10;AI-generated content may be incorrect.">
              <a:extLst>
                <a:ext uri="{FF2B5EF4-FFF2-40B4-BE49-F238E27FC236}">
                  <a16:creationId xmlns:a16="http://schemas.microsoft.com/office/drawing/2014/main" id="{2A1E031E-CA30-56A2-C3F1-E4604BD3E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1492" b="42058"/>
            <a:stretch>
              <a:fillRect/>
            </a:stretch>
          </p:blipFill>
          <p:spPr>
            <a:xfrm flipH="1">
              <a:off x="0" y="-753947"/>
              <a:ext cx="12206102" cy="7611947"/>
            </a:xfrm>
            <a:prstGeom prst="rect">
              <a:avLst/>
            </a:prstGeom>
          </p:spPr>
        </p:pic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8A4CA55F-7738-48AA-E663-027ADC72FB9B}"/>
                </a:ext>
              </a:extLst>
            </p:cNvPr>
            <p:cNvSpPr/>
            <p:nvPr/>
          </p:nvSpPr>
          <p:spPr>
            <a:xfrm>
              <a:off x="4776920" y="4945205"/>
              <a:ext cx="7086767" cy="1519790"/>
            </a:xfrm>
            <a:prstGeom prst="roundRect">
              <a:avLst>
                <a:gd name="adj" fmla="val 10901"/>
              </a:avLst>
            </a:prstGeom>
            <a:solidFill>
              <a:srgbClr val="F9EEF4"/>
            </a:solidFill>
            <a:ln>
              <a:noFill/>
            </a:ln>
            <a:effectLst>
              <a:outerShdw blurRad="220838" dist="94998" dir="2700000" algn="tl" rotWithShape="0">
                <a:prstClr val="black">
                  <a:alpha val="25835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54B9A274-AD67-3CD8-F026-EDB2DF991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5987" y="1353373"/>
              <a:ext cx="4045939" cy="5233553"/>
            </a:xfrm>
            <a:prstGeom prst="rect">
              <a:avLst/>
            </a:prstGeom>
            <a:effectLst>
              <a:outerShdw blurRad="105825" dist="127093" dir="426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566AE14-7C42-B915-A0D6-B73544166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54575" b="-416"/>
            <a:stretch>
              <a:fillRect/>
            </a:stretch>
          </p:blipFill>
          <p:spPr>
            <a:xfrm>
              <a:off x="10763017" y="247600"/>
              <a:ext cx="1252462" cy="409562"/>
            </a:xfrm>
            <a:prstGeom prst="rect">
              <a:avLst/>
            </a:prstGeom>
          </p:spPr>
        </p:pic>
        <p:sp>
          <p:nvSpPr>
            <p:cNvPr id="20" name="Text Placeholder 21">
              <a:extLst>
                <a:ext uri="{FF2B5EF4-FFF2-40B4-BE49-F238E27FC236}">
                  <a16:creationId xmlns:a16="http://schemas.microsoft.com/office/drawing/2014/main" id="{C50518AD-1084-4D66-7684-565263FAE153}"/>
                </a:ext>
              </a:extLst>
            </p:cNvPr>
            <p:cNvSpPr txBox="1"/>
            <p:nvPr/>
          </p:nvSpPr>
          <p:spPr>
            <a:xfrm>
              <a:off x="464050" y="538037"/>
              <a:ext cx="6195793" cy="831736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0" indent="0" algn="l" defTabSz="914217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lang="en-US" sz="3297" b="1" i="0" kern="1200">
                  <a:solidFill>
                    <a:srgbClr val="332345"/>
                  </a:solidFill>
                  <a:effectLst/>
                  <a:latin typeface="Poppins" pitchFamily="2" charset="77"/>
                  <a:ea typeface="Poppins Light" pitchFamily="2" charset="77"/>
                  <a:cs typeface="Poppins" pitchFamily="2" charset="77"/>
                </a:defRPr>
              </a:lvl1pPr>
              <a:lvl2pPr marL="456407" indent="-427038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lang="en-US" sz="2000" b="0" i="0" kern="1200">
                  <a:solidFill>
                    <a:schemeClr val="tx1"/>
                  </a:solidFill>
                  <a:effectLst/>
                  <a:latin typeface="Poppins" pitchFamily="2" charset="77"/>
                  <a:ea typeface="Poppins" pitchFamily="2" charset="77"/>
                  <a:cs typeface="Poppins" pitchFamily="2" charset="77"/>
                </a:defRPr>
              </a:lvl2pPr>
              <a:lvl3pPr marL="1199967" indent="-285750" algn="ctr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b="0" i="0" kern="1200">
                  <a:solidFill>
                    <a:schemeClr val="tx1"/>
                  </a:solidFill>
                  <a:effectLst/>
                  <a:latin typeface="Poppins" pitchFamily="2" charset="77"/>
                  <a:ea typeface="Poppins" pitchFamily="2" charset="77"/>
                  <a:cs typeface="Poppins" pitchFamily="2" charset="77"/>
                </a:defRPr>
              </a:lvl3pPr>
              <a:lvl4pPr marL="1599926" indent="-228600" algn="ctr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b="0" i="0" kern="1200">
                  <a:solidFill>
                    <a:schemeClr val="tx1"/>
                  </a:solidFill>
                  <a:effectLst/>
                  <a:latin typeface="Poppins Medium" pitchFamily="2" charset="77"/>
                  <a:ea typeface="Poppins" pitchFamily="2" charset="77"/>
                  <a:cs typeface="Poppins Medium" pitchFamily="2" charset="77"/>
                </a:defRPr>
              </a:lvl4pPr>
              <a:lvl5pPr marL="2057034" indent="-228600" algn="ctr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b="0" i="0" kern="1200">
                  <a:solidFill>
                    <a:schemeClr val="tx1"/>
                  </a:solidFill>
                  <a:effectLst/>
                  <a:latin typeface="Poppins Medium" pitchFamily="2" charset="77"/>
                  <a:ea typeface="Poppins" pitchFamily="2" charset="77"/>
                  <a:cs typeface="Poppins Medium" pitchFamily="2" charset="77"/>
                </a:defRPr>
              </a:lvl5pPr>
              <a:lvl6pPr marL="2514097" indent="-228555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206" indent="-228555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314" indent="-228555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423" indent="-228555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s-US" sz="4000" b="1" i="0" u="none" strike="noStrike" cap="none" baseline="0" dirty="0">
                  <a:solidFill>
                    <a:srgbClr val="FFFFFF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¿Te sientes algo</a:t>
              </a:r>
              <a:endParaRPr kumimoji="0" lang="en-US" sz="40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noFill/>
                <a:effectLst/>
                <a:uLnTx/>
                <a:uFillTx/>
                <a:latin typeface="Poppins"/>
                <a:cs typeface="Poppin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33BDE05-830D-DA9E-08C5-0C3B4B20E975}"/>
                </a:ext>
              </a:extLst>
            </p:cNvPr>
            <p:cNvSpPr txBox="1"/>
            <p:nvPr/>
          </p:nvSpPr>
          <p:spPr>
            <a:xfrm>
              <a:off x="9926936" y="5199086"/>
              <a:ext cx="1936752" cy="3462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s-US" sz="9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Obtén más información </a:t>
              </a:r>
              <a:br>
                <a:rPr lang="es-US" sz="9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</a:br>
              <a:r>
                <a:rPr lang="es-US" sz="9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y únete en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01EC39-3D79-B22B-3428-6A71B47489D3}"/>
                </a:ext>
              </a:extLst>
            </p:cNvPr>
            <p:cNvSpPr txBox="1"/>
            <p:nvPr/>
          </p:nvSpPr>
          <p:spPr>
            <a:xfrm>
              <a:off x="9926936" y="5571673"/>
              <a:ext cx="2530158" cy="16764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s-US" sz="1100" b="1" i="0" u="none" strike="noStrike" cap="none" baseline="0" dirty="0">
                  <a:gradFill>
                    <a:gsLst>
                      <a:gs pos="0">
                        <a:srgbClr val="D40180"/>
                      </a:gs>
                      <a:gs pos="100000">
                        <a:srgbClr val="825ABA"/>
                      </a:gs>
                    </a:gsLst>
                    <a:lin ang="2700000"/>
                    <a:tileRect l="-100000" t="-100000"/>
                  </a:gra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mylevel2.com/</a:t>
              </a:r>
              <a:r>
                <a:rPr lang="es-US" sz="1100" b="1" i="0" u="none" strike="noStrike" cap="none" baseline="0" dirty="0" err="1">
                  <a:gradFill>
                    <a:gsLst>
                      <a:gs pos="0">
                        <a:srgbClr val="D40180"/>
                      </a:gs>
                      <a:gs pos="100000">
                        <a:srgbClr val="825ABA"/>
                      </a:gs>
                    </a:gsLst>
                    <a:lin ang="2700000"/>
                    <a:tileRect l="-100000" t="-100000"/>
                  </a:gra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care</a:t>
              </a:r>
              <a:endParaRPr lang="es-US" sz="1100" b="1" i="0" u="none" strike="noStrike" cap="none" baseline="0" dirty="0">
                <a:gradFill>
                  <a:gsLst>
                    <a:gs pos="0">
                      <a:srgbClr val="D40180"/>
                    </a:gs>
                    <a:gs pos="100000">
                      <a:srgbClr val="825ABA"/>
                    </a:gs>
                  </a:gsLst>
                  <a:lin ang="2700000"/>
                  <a:tileRect l="-100000" t="-100000"/>
                </a:gra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Poppins"/>
                <a:ea typeface="Poppins"/>
                <a:cs typeface="Poppin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C8A6EAA-FCDA-3CCF-BC11-B13E01D01078}"/>
                </a:ext>
              </a:extLst>
            </p:cNvPr>
            <p:cNvSpPr txBox="1"/>
            <p:nvPr/>
          </p:nvSpPr>
          <p:spPr>
            <a:xfrm>
              <a:off x="9926936" y="5834505"/>
              <a:ext cx="1829635" cy="1731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s-US" sz="9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o habla con un experto al</a:t>
              </a: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D0937DA5-A714-B89B-7EB3-9787946AC324}"/>
                </a:ext>
              </a:extLst>
            </p:cNvPr>
            <p:cNvSpPr/>
            <p:nvPr/>
          </p:nvSpPr>
          <p:spPr>
            <a:xfrm>
              <a:off x="8747002" y="5249034"/>
              <a:ext cx="988318" cy="988318"/>
            </a:xfrm>
            <a:prstGeom prst="roundRect">
              <a:avLst>
                <a:gd name="adj" fmla="val 10659"/>
              </a:avLst>
            </a:prstGeom>
            <a:solidFill>
              <a:schemeClr val="bg1"/>
            </a:solidFill>
            <a:ln w="50800">
              <a:gradFill>
                <a:gsLst>
                  <a:gs pos="0">
                    <a:srgbClr val="FFB82E"/>
                  </a:gs>
                  <a:gs pos="100000">
                    <a:srgbClr val="D401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 descr="A qr code with a black and white background&#10;&#10;AI-generated content may be incorrect.">
              <a:extLst>
                <a:ext uri="{FF2B5EF4-FFF2-40B4-BE49-F238E27FC236}">
                  <a16:creationId xmlns:a16="http://schemas.microsoft.com/office/drawing/2014/main" id="{E2B78AEE-D318-E85E-CA46-522BEC8A10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25842" y="5319260"/>
              <a:ext cx="840106" cy="840106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363EE5F-C181-5F97-0145-A12714EC8EE8}"/>
                </a:ext>
              </a:extLst>
            </p:cNvPr>
            <p:cNvSpPr txBox="1"/>
            <p:nvPr/>
          </p:nvSpPr>
          <p:spPr>
            <a:xfrm>
              <a:off x="7811672" y="3100285"/>
              <a:ext cx="3665422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s-US" sz="1200" b="0" i="0" u="none" strike="noStrike" cap="none" baseline="0" dirty="0">
                  <a:solidFill>
                    <a:srgbClr val="FFFFFF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Ya no tienes por qué sentirte mal: en Level2 creemos que la diabetes tipo 2 se puede mejorar y podemos mostrarte cómo. 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02560D9-9908-DD28-3373-1AAC42678CDB}"/>
                </a:ext>
              </a:extLst>
            </p:cNvPr>
            <p:cNvSpPr txBox="1"/>
            <p:nvPr/>
          </p:nvSpPr>
          <p:spPr>
            <a:xfrm>
              <a:off x="9926936" y="6027182"/>
              <a:ext cx="1829635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s-US" sz="1100" b="1" i="0" u="none" strike="noStrike" cap="none" baseline="0" dirty="0">
                  <a:gradFill>
                    <a:gsLst>
                      <a:gs pos="0">
                        <a:srgbClr val="D40180"/>
                      </a:gs>
                      <a:gs pos="100000">
                        <a:srgbClr val="825ABA"/>
                      </a:gs>
                    </a:gsLst>
                    <a:lin ang="2700000"/>
                    <a:tileRect l="-100000" t="-100000"/>
                  </a:gra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1-844-302-2821 </a:t>
              </a:r>
              <a:r>
                <a:rPr lang="es-US" sz="9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(TTY 711)</a:t>
              </a:r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EB3324C0-FF93-F74A-06AE-B73D7DCFFA43}"/>
                </a:ext>
              </a:extLst>
            </p:cNvPr>
            <p:cNvSpPr/>
            <p:nvPr/>
          </p:nvSpPr>
          <p:spPr>
            <a:xfrm>
              <a:off x="724539" y="3156308"/>
              <a:ext cx="200055" cy="200055"/>
            </a:xfrm>
            <a:prstGeom prst="roundRect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F557A865-CA01-71B1-F996-E4841775C106}"/>
                </a:ext>
              </a:extLst>
            </p:cNvPr>
            <p:cNvSpPr/>
            <p:nvPr/>
          </p:nvSpPr>
          <p:spPr>
            <a:xfrm>
              <a:off x="723638" y="3722595"/>
              <a:ext cx="200055" cy="200055"/>
            </a:xfrm>
            <a:prstGeom prst="roundRect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9934C60E-9FC0-9D62-1CE8-D5D6CBC1C68E}"/>
                </a:ext>
              </a:extLst>
            </p:cNvPr>
            <p:cNvSpPr/>
            <p:nvPr/>
          </p:nvSpPr>
          <p:spPr>
            <a:xfrm>
              <a:off x="723638" y="4317630"/>
              <a:ext cx="200055" cy="200055"/>
            </a:xfrm>
            <a:prstGeom prst="roundRect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7509FC4B-70A4-66DB-0538-96B88B72C449}"/>
                </a:ext>
              </a:extLst>
            </p:cNvPr>
            <p:cNvSpPr/>
            <p:nvPr/>
          </p:nvSpPr>
          <p:spPr>
            <a:xfrm>
              <a:off x="723638" y="4915514"/>
              <a:ext cx="200055" cy="200055"/>
            </a:xfrm>
            <a:prstGeom prst="roundRect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A6735172-C93B-6453-2AF1-BC826283846E}"/>
                </a:ext>
              </a:extLst>
            </p:cNvPr>
            <p:cNvSpPr/>
            <p:nvPr/>
          </p:nvSpPr>
          <p:spPr>
            <a:xfrm>
              <a:off x="723638" y="5508365"/>
              <a:ext cx="200055" cy="200055"/>
            </a:xfrm>
            <a:prstGeom prst="roundRect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40BC0FE-04CB-9F4C-4F2A-BF0E0C40ED7D}"/>
                </a:ext>
              </a:extLst>
            </p:cNvPr>
            <p:cNvGrpSpPr/>
            <p:nvPr/>
          </p:nvGrpSpPr>
          <p:grpSpPr>
            <a:xfrm>
              <a:off x="723638" y="2946063"/>
              <a:ext cx="3487399" cy="2948340"/>
              <a:chOff x="755006" y="2877174"/>
              <a:chExt cx="2997597" cy="3143011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3AFC52CF-449F-5204-D8EC-8AF98EE91D6D}"/>
                  </a:ext>
                </a:extLst>
              </p:cNvPr>
              <p:cNvCxnSpPr/>
              <p:nvPr/>
            </p:nvCxnSpPr>
            <p:spPr>
              <a:xfrm>
                <a:off x="755907" y="2877174"/>
                <a:ext cx="2996696" cy="0"/>
              </a:xfrm>
              <a:prstGeom prst="line">
                <a:avLst/>
              </a:prstGeom>
              <a:ln w="952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7B7A2869-D5A4-96D6-FE4D-A3FB7561CC4A}"/>
                  </a:ext>
                </a:extLst>
              </p:cNvPr>
              <p:cNvCxnSpPr/>
              <p:nvPr/>
            </p:nvCxnSpPr>
            <p:spPr>
              <a:xfrm>
                <a:off x="755006" y="3505776"/>
                <a:ext cx="2996696" cy="0"/>
              </a:xfrm>
              <a:prstGeom prst="line">
                <a:avLst/>
              </a:prstGeom>
              <a:ln w="952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B9F98D4D-62E8-3DAB-F985-5A89EDBDC311}"/>
                  </a:ext>
                </a:extLst>
              </p:cNvPr>
              <p:cNvCxnSpPr/>
              <p:nvPr/>
            </p:nvCxnSpPr>
            <p:spPr>
              <a:xfrm>
                <a:off x="755006" y="4134378"/>
                <a:ext cx="2996696" cy="0"/>
              </a:xfrm>
              <a:prstGeom prst="line">
                <a:avLst/>
              </a:prstGeom>
              <a:ln w="952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4BC4810C-46A7-7B61-EB5C-E0B73F467A47}"/>
                  </a:ext>
                </a:extLst>
              </p:cNvPr>
              <p:cNvCxnSpPr/>
              <p:nvPr/>
            </p:nvCxnSpPr>
            <p:spPr>
              <a:xfrm>
                <a:off x="755006" y="4762980"/>
                <a:ext cx="2996696" cy="0"/>
              </a:xfrm>
              <a:prstGeom prst="line">
                <a:avLst/>
              </a:prstGeom>
              <a:ln w="952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8C117A42-E002-3D83-90DA-CE9827A3981C}"/>
                  </a:ext>
                </a:extLst>
              </p:cNvPr>
              <p:cNvCxnSpPr/>
              <p:nvPr/>
            </p:nvCxnSpPr>
            <p:spPr>
              <a:xfrm>
                <a:off x="755006" y="5391582"/>
                <a:ext cx="2996696" cy="0"/>
              </a:xfrm>
              <a:prstGeom prst="line">
                <a:avLst/>
              </a:prstGeom>
              <a:ln w="952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83183B1C-7D22-8B93-AD5C-FD6678E98E86}"/>
                  </a:ext>
                </a:extLst>
              </p:cNvPr>
              <p:cNvCxnSpPr/>
              <p:nvPr/>
            </p:nvCxnSpPr>
            <p:spPr>
              <a:xfrm>
                <a:off x="755006" y="6020185"/>
                <a:ext cx="2996696" cy="0"/>
              </a:xfrm>
              <a:prstGeom prst="line">
                <a:avLst/>
              </a:prstGeom>
              <a:ln w="952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4489D51-7FEE-815A-019F-6CDAA43EDF3A}"/>
                </a:ext>
              </a:extLst>
            </p:cNvPr>
            <p:cNvSpPr txBox="1"/>
            <p:nvPr/>
          </p:nvSpPr>
          <p:spPr>
            <a:xfrm>
              <a:off x="957363" y="3098692"/>
              <a:ext cx="2751397" cy="3039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s-US" sz="12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¿Sientes cansancio?</a:t>
              </a:r>
              <a:endParaRPr lang="en-US" sz="1200" dirty="0">
                <a:solidFill>
                  <a:srgbClr val="332345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F0198B2-9719-9B1F-F250-1E9116754841}"/>
                </a:ext>
              </a:extLst>
            </p:cNvPr>
            <p:cNvSpPr txBox="1"/>
            <p:nvPr/>
          </p:nvSpPr>
          <p:spPr>
            <a:xfrm>
              <a:off x="957363" y="3679367"/>
              <a:ext cx="2751397" cy="3039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s-US" sz="12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¿Tienes hambre?</a:t>
              </a:r>
              <a:endParaRPr lang="en-US" sz="1200" dirty="0">
                <a:solidFill>
                  <a:srgbClr val="332345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D0283A1-E2E3-2B33-1959-7E4E9AF79820}"/>
                </a:ext>
              </a:extLst>
            </p:cNvPr>
            <p:cNvSpPr txBox="1"/>
            <p:nvPr/>
          </p:nvSpPr>
          <p:spPr>
            <a:xfrm>
              <a:off x="957363" y="4150210"/>
              <a:ext cx="2751397" cy="52341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s-US" sz="12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¿Tienes dificultad para decidir qué comer?</a:t>
              </a:r>
              <a:endParaRPr lang="en-US" sz="1200" dirty="0">
                <a:solidFill>
                  <a:srgbClr val="332345"/>
                </a:solidFill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77F1C39-919E-9DAB-7456-3ED7E5A28CE0}"/>
                </a:ext>
              </a:extLst>
            </p:cNvPr>
            <p:cNvSpPr txBox="1"/>
            <p:nvPr/>
          </p:nvSpPr>
          <p:spPr>
            <a:xfrm>
              <a:off x="957363" y="4878728"/>
              <a:ext cx="3218442" cy="3039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s-US" sz="12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¿Te falta motivación y te sientes abrumado?</a:t>
              </a:r>
              <a:endParaRPr lang="en-US" sz="1200" dirty="0">
                <a:solidFill>
                  <a:srgbClr val="332345"/>
                </a:solidFill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1327180-D981-139B-D463-9EB47180EB12}"/>
                </a:ext>
              </a:extLst>
            </p:cNvPr>
            <p:cNvSpPr txBox="1"/>
            <p:nvPr/>
          </p:nvSpPr>
          <p:spPr>
            <a:xfrm>
              <a:off x="957363" y="5346685"/>
              <a:ext cx="2751397" cy="52341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s-US" sz="12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¿Sientes dolor cuando te pinchas el dedo?</a:t>
              </a:r>
              <a:endParaRPr lang="en-US" sz="1200" dirty="0">
                <a:solidFill>
                  <a:srgbClr val="332345"/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89ECE13-1E0D-3150-F60B-C0BD79617073}"/>
                </a:ext>
              </a:extLst>
            </p:cNvPr>
            <p:cNvSpPr txBox="1"/>
            <p:nvPr/>
          </p:nvSpPr>
          <p:spPr>
            <a:xfrm>
              <a:off x="631221" y="1880223"/>
              <a:ext cx="36099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US" sz="1600" b="1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Si tienes diabetes tipo 2, tómate un momento para pensar:</a:t>
              </a:r>
              <a:endParaRPr lang="en-US" sz="1600" b="1" dirty="0">
                <a:solidFill>
                  <a:srgbClr val="332345"/>
                </a:solidFill>
                <a:latin typeface="Poppins" pitchFamily="2" charset="77"/>
                <a:cs typeface="Poppins" pitchFamily="2" charset="77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FC55FEC-EE36-ADA9-1A97-E9EB76B1EE5A}"/>
                </a:ext>
              </a:extLst>
            </p:cNvPr>
            <p:cNvSpPr txBox="1"/>
            <p:nvPr/>
          </p:nvSpPr>
          <p:spPr>
            <a:xfrm>
              <a:off x="624441" y="2377016"/>
              <a:ext cx="3413922" cy="37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s-US" sz="1600" b="1" i="0" u="none" strike="noStrike" cap="none" baseline="0" dirty="0">
                  <a:gradFill>
                    <a:gsLst>
                      <a:gs pos="0">
                        <a:srgbClr val="FFB82E"/>
                      </a:gs>
                      <a:gs pos="99000">
                        <a:srgbClr val="D40180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¿cómo te sientes hoy?</a:t>
              </a:r>
            </a:p>
          </p:txBody>
        </p:sp>
        <p:pic>
          <p:nvPicPr>
            <p:cNvPr id="13" name="Picture 12" descr="A cartoon of a person holding a coffee cup&#10;&#10;AI-generated content may be incorrect.">
              <a:extLst>
                <a:ext uri="{FF2B5EF4-FFF2-40B4-BE49-F238E27FC236}">
                  <a16:creationId xmlns:a16="http://schemas.microsoft.com/office/drawing/2014/main" id="{72DEB910-8BA4-F942-D7D5-965B95851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694" y="1265274"/>
              <a:ext cx="3950298" cy="489229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26FB9CE-58DD-69BD-FD35-F9CAC12A0C17}"/>
                </a:ext>
              </a:extLst>
            </p:cNvPr>
            <p:cNvSpPr txBox="1"/>
            <p:nvPr/>
          </p:nvSpPr>
          <p:spPr>
            <a:xfrm>
              <a:off x="489403" y="6508587"/>
              <a:ext cx="4254453" cy="19812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s-US" sz="7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© 2025 Level2 </a:t>
              </a:r>
              <a:r>
                <a:rPr lang="es-US" sz="700" b="0" i="0" u="none" strike="noStrike" cap="none" baseline="0" dirty="0" err="1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Health</a:t>
              </a:r>
              <a:r>
                <a:rPr lang="es-US" sz="7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 IPA, LLC. Todos los derechos reservados.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D7E056B-199D-5B60-A261-66349C94EE73}"/>
                </a:ext>
              </a:extLst>
            </p:cNvPr>
            <p:cNvSpPr txBox="1"/>
            <p:nvPr/>
          </p:nvSpPr>
          <p:spPr>
            <a:xfrm>
              <a:off x="6273077" y="5232298"/>
              <a:ext cx="2144432" cy="6093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s-US" sz="11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El acceso a Level2 está </a:t>
              </a:r>
              <a:r>
                <a:rPr lang="es-US" sz="1100" b="1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incluido </a:t>
              </a:r>
              <a:r>
                <a:rPr lang="es-US" sz="11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en tu plan de salud </a:t>
              </a:r>
              <a:br>
                <a:rPr sz="1100" dirty="0"/>
              </a:br>
              <a:r>
                <a:rPr lang="es-US" sz="1100" b="1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sin costo adicional</a:t>
              </a:r>
              <a:r>
                <a:rPr lang="es-US" sz="11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.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84CE051-D603-ECC9-98BB-CBE8451F79CB}"/>
                </a:ext>
              </a:extLst>
            </p:cNvPr>
            <p:cNvCxnSpPr/>
            <p:nvPr/>
          </p:nvCxnSpPr>
          <p:spPr>
            <a:xfrm flipH="1" flipV="1">
              <a:off x="8461255" y="5225707"/>
              <a:ext cx="0" cy="967081"/>
            </a:xfrm>
            <a:prstGeom prst="line">
              <a:avLst/>
            </a:prstGeom>
            <a:ln w="9525">
              <a:solidFill>
                <a:srgbClr val="3323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3B08389-C327-D1BE-372E-452BB48ABBBF}"/>
                </a:ext>
              </a:extLst>
            </p:cNvPr>
            <p:cNvSpPr txBox="1"/>
            <p:nvPr/>
          </p:nvSpPr>
          <p:spPr>
            <a:xfrm>
              <a:off x="6273078" y="5903112"/>
              <a:ext cx="1992236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s-US" sz="9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Incluido en algunos planes de </a:t>
              </a:r>
              <a:br>
                <a:rPr lang="es-US" sz="9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</a:br>
              <a:r>
                <a:rPr lang="es-US" sz="900" b="0" i="0" u="none" strike="noStrike" cap="none" baseline="0" dirty="0">
                  <a:solidFill>
                    <a:srgbClr val="332345"/>
                  </a:solidFill>
                  <a:effectLst/>
                  <a:uFill>
                    <a:solidFill>
                      <a:prstClr val="black">
                        <a:alpha val="0"/>
                      </a:prstClr>
                    </a:solidFill>
                  </a:uFill>
                  <a:latin typeface="Poppins"/>
                  <a:ea typeface="Poppins"/>
                  <a:cs typeface="Poppins"/>
                </a:rPr>
                <a:t>salud de UHC</a:t>
              </a:r>
            </a:p>
          </p:txBody>
        </p:sp>
      </p:grpSp>
      <p:sp>
        <p:nvSpPr>
          <p:cNvPr id="44" name="Text Placeholder 22">
            <a:extLst>
              <a:ext uri="{FF2B5EF4-FFF2-40B4-BE49-F238E27FC236}">
                <a16:creationId xmlns:a16="http://schemas.microsoft.com/office/drawing/2014/main" id="{D986A0CB-C3ED-476F-997C-1DB452D765D9}"/>
              </a:ext>
            </a:extLst>
          </p:cNvPr>
          <p:cNvSpPr txBox="1">
            <a:spLocks/>
          </p:cNvSpPr>
          <p:nvPr/>
        </p:nvSpPr>
        <p:spPr>
          <a:xfrm>
            <a:off x="7890574" y="2376873"/>
            <a:ext cx="2497289" cy="9114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217" rtl="0" eaLnBrk="1" latinLnBrk="0" hangingPunct="1">
              <a:lnSpc>
                <a:spcPct val="150000"/>
              </a:lnSpc>
              <a:spcBef>
                <a:spcPts val="0"/>
              </a:spcBef>
              <a:buFont typeface="Arial" charset="0"/>
              <a:buNone/>
              <a:defRPr lang="en-US" sz="1400" b="0" i="0" kern="1200">
                <a:solidFill>
                  <a:srgbClr val="332345"/>
                </a:solidFill>
                <a:effectLst/>
                <a:latin typeface="Poppins" pitchFamily="2" charset="77"/>
                <a:ea typeface="Poppins Light" pitchFamily="2" charset="77"/>
                <a:cs typeface="Poppins" pitchFamily="2" charset="77"/>
              </a:defRPr>
            </a:lvl1pPr>
            <a:lvl2pPr marL="207807" indent="-178462" algn="l" defTabSz="914217" rtl="0" eaLnBrk="1" latinLnBrk="0" hangingPunct="1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tabLst/>
              <a:defRPr lang="en-US" sz="1200" b="0" i="0" kern="1200">
                <a:solidFill>
                  <a:srgbClr val="332345"/>
                </a:solidFill>
                <a:effectLst/>
                <a:latin typeface="Poppins" pitchFamily="2" charset="77"/>
                <a:ea typeface="Poppins" pitchFamily="2" charset="77"/>
                <a:cs typeface="Poppins" pitchFamily="2" charset="77"/>
              </a:defRPr>
            </a:lvl2pPr>
            <a:lvl3pPr marL="465584" indent="-207807" algn="l" defTabSz="914217" rtl="0" eaLnBrk="1" latinLnBrk="0" hangingPunct="1">
              <a:lnSpc>
                <a:spcPct val="150000"/>
              </a:lnSpc>
              <a:spcBef>
                <a:spcPts val="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lang="en-US" sz="1200" b="0" i="0" kern="1200">
                <a:solidFill>
                  <a:srgbClr val="332345"/>
                </a:solidFill>
                <a:effectLst/>
                <a:latin typeface="Poppins" pitchFamily="2" charset="77"/>
                <a:ea typeface="Poppins" pitchFamily="2" charset="77"/>
                <a:cs typeface="Poppins" pitchFamily="2" charset="77"/>
              </a:defRPr>
            </a:lvl3pPr>
            <a:lvl4pPr marL="1599926" indent="-228600" algn="l" defTabSz="91421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200" b="0" i="0" kern="1200">
                <a:solidFill>
                  <a:schemeClr val="tx1"/>
                </a:solidFill>
                <a:effectLst/>
                <a:latin typeface="Poppins Medium" pitchFamily="2" charset="77"/>
                <a:ea typeface="Poppins" pitchFamily="2" charset="77"/>
                <a:cs typeface="Poppins Medium" pitchFamily="2" charset="77"/>
              </a:defRPr>
            </a:lvl4pPr>
            <a:lvl5pPr marL="2057034" indent="-228600" algn="l" defTabSz="91421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200" b="0" i="0" kern="1200">
                <a:solidFill>
                  <a:schemeClr val="tx1"/>
                </a:solidFill>
                <a:effectLst/>
                <a:latin typeface="Poppins Medium" pitchFamily="2" charset="77"/>
                <a:ea typeface="Poppins" pitchFamily="2" charset="77"/>
                <a:cs typeface="Poppins Medium" pitchFamily="2" charset="77"/>
              </a:defRPr>
            </a:lvl5pPr>
            <a:lvl6pPr marL="2514097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6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14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23" indent="-228555" algn="l" defTabSz="91421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90000"/>
              </a:lnSpc>
              <a:defRPr/>
            </a:pPr>
            <a:r>
              <a:rPr lang="es-ES" sz="2400" b="1" dirty="0">
                <a:gradFill flip="none" rotWithShape="1">
                  <a:gsLst>
                    <a:gs pos="0">
                      <a:srgbClr val="FFB82E"/>
                    </a:gs>
                    <a:gs pos="100000">
                      <a:srgbClr val="D40180"/>
                    </a:gs>
                  </a:gsLst>
                  <a:lin ang="0" scaled="1"/>
                  <a:tileRect/>
                </a:gradFill>
                <a:latin typeface="Poppins" pitchFamily="2" charset="77"/>
                <a:cs typeface="Poppins" pitchFamily="2" charset="77"/>
              </a:rPr>
              <a:t>No tiene </a:t>
            </a:r>
          </a:p>
          <a:p>
            <a:pPr fontAlgn="base">
              <a:lnSpc>
                <a:spcPct val="90000"/>
              </a:lnSpc>
              <a:defRPr/>
            </a:pPr>
            <a:r>
              <a:rPr lang="es-ES" sz="2400" b="1" dirty="0">
                <a:gradFill flip="none" rotWithShape="1">
                  <a:gsLst>
                    <a:gs pos="0">
                      <a:srgbClr val="FFB82E"/>
                    </a:gs>
                    <a:gs pos="100000">
                      <a:srgbClr val="D40180"/>
                    </a:gs>
                  </a:gsLst>
                  <a:lin ang="0" scaled="1"/>
                  <a:tileRect/>
                </a:gradFill>
                <a:latin typeface="Poppins" pitchFamily="2" charset="77"/>
                <a:cs typeface="Poppins" pitchFamily="2" charset="77"/>
              </a:rPr>
              <a:t>por qué ser así.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0618B1B-B168-4F97-AB34-D68325037C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4554" y="68832"/>
            <a:ext cx="5650615" cy="1302768"/>
          </a:xfrm>
          <a:prstGeom prst="rect">
            <a:avLst/>
          </a:prstGeom>
        </p:spPr>
      </p:pic>
      <p:pic>
        <p:nvPicPr>
          <p:cNvPr id="9" name="Picture 8" descr="A yellow shield with purple text&#10;&#10;AI-generated content may be incorrect.">
            <a:extLst>
              <a:ext uri="{FF2B5EF4-FFF2-40B4-BE49-F238E27FC236}">
                <a16:creationId xmlns:a16="http://schemas.microsoft.com/office/drawing/2014/main" id="{2131615B-AB8F-8E33-6370-8A131D0965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22567" y="4878728"/>
            <a:ext cx="1444914" cy="163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34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.0.116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Master Theme">
  <a:themeElements>
    <a:clrScheme name="Custom 4">
      <a:dk1>
        <a:srgbClr val="002677"/>
      </a:dk1>
      <a:lt1>
        <a:srgbClr val="FFFFFF"/>
      </a:lt1>
      <a:dk2>
        <a:srgbClr val="595959"/>
      </a:dk2>
      <a:lt2>
        <a:srgbClr val="CCF2F7"/>
      </a:lt2>
      <a:accent1>
        <a:srgbClr val="002677"/>
      </a:accent1>
      <a:accent2>
        <a:srgbClr val="00BED5"/>
      </a:accent2>
      <a:accent3>
        <a:srgbClr val="99E5EE"/>
      </a:accent3>
      <a:accent4>
        <a:srgbClr val="F5B700"/>
      </a:accent4>
      <a:accent5>
        <a:srgbClr val="FBE299"/>
      </a:accent5>
      <a:accent6>
        <a:srgbClr val="FF681F"/>
      </a:accent6>
      <a:hlink>
        <a:srgbClr val="196ECF"/>
      </a:hlink>
      <a:folHlink>
        <a:srgbClr val="002677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2">
              <a:lumMod val="40000"/>
              <a:lumOff val="6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a6fe4f4-5617-4b1c-8f20-0899cd728950" xsi:nil="true"/>
    <lcf76f155ced4ddcb4097134ff3c332f xmlns="e1550524-edaa-4d5c-8ff5-cf28ea63d29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7919A5050D6442AC22A57799FFC15F" ma:contentTypeVersion="18" ma:contentTypeDescription="Create a new document." ma:contentTypeScope="" ma:versionID="149ff27801fd933d28fa23b5b275143a">
  <xsd:schema xmlns:xsd="http://www.w3.org/2001/XMLSchema" xmlns:xs="http://www.w3.org/2001/XMLSchema" xmlns:p="http://schemas.microsoft.com/office/2006/metadata/properties" xmlns:ns2="e1550524-edaa-4d5c-8ff5-cf28ea63d29a" xmlns:ns3="7a6fe4f4-5617-4b1c-8f20-0899cd728950" targetNamespace="http://schemas.microsoft.com/office/2006/metadata/properties" ma:root="true" ma:fieldsID="54165f162e41f8a41a403a8b5dd4df23" ns2:_="" ns3:_="">
    <xsd:import namespace="e1550524-edaa-4d5c-8ff5-cf28ea63d29a"/>
    <xsd:import namespace="7a6fe4f4-5617-4b1c-8f20-0899cd72895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550524-edaa-4d5c-8ff5-cf28ea63d2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a6b2b66-40d8-4e06-8a39-adc3ecd451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6fe4f4-5617-4b1c-8f20-0899cd72895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ae1dddf-fec1-4bf7-8bb3-8df4f18c0423}" ma:internalName="TaxCatchAll" ma:showField="CatchAllData" ma:web="7a6fe4f4-5617-4b1c-8f20-0899cd72895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02A44B-A802-4484-8054-CCC9948F8873}">
  <ds:schemaRefs>
    <ds:schemaRef ds:uri="http://purl.org/dc/terms/"/>
    <ds:schemaRef ds:uri="http://www.w3.org/XML/1998/namespace"/>
    <ds:schemaRef ds:uri="7a6fe4f4-5617-4b1c-8f20-0899cd728950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e1550524-edaa-4d5c-8ff5-cf28ea63d29a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685C164-3EFA-40B7-87E2-13FBB023BC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73ECDE-66E5-4DD8-8192-AF49C11F09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550524-edaa-4d5c-8ff5-cf28ea63d29a"/>
    <ds:schemaRef ds:uri="7a6fe4f4-5617-4b1c-8f20-0899cd7289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150</Words>
  <Application>Microsoft Macintosh PowerPoint</Application>
  <PresentationFormat>Widescreen</PresentationFormat>
  <Paragraphs>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Calibri</vt:lpstr>
      <vt:lpstr>Georgia</vt:lpstr>
      <vt:lpstr>Poppins</vt:lpstr>
      <vt:lpstr>System Font Regular</vt:lpstr>
      <vt:lpstr>Master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Howk, Morgan</dc:creator>
  <cp:lastModifiedBy>Howk, Morgan</cp:lastModifiedBy>
  <cp:revision>56</cp:revision>
  <dcterms:created xsi:type="dcterms:W3CDTF">2024-03-05T17:22:04Z</dcterms:created>
  <dcterms:modified xsi:type="dcterms:W3CDTF">2025-06-25T20:16:58Z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0x010100CD7919A5050D6442AC22A57799FFC15F</vt:lpwstr>
  </property>
  <property fmtid="{D5CDD505-2E9C-101B-9397-08002B2CF9AE}" pid="3" name="MediaServiceImageTags">
    <vt:lpwstr/>
  </property>
</Properties>
</file>