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82F1A-1F80-B367-9FF8-FCDCC6B053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E201C9-876D-31D4-19F9-0903BFA2E3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E45180-7A43-3430-A59F-7DE22CAF8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589E-EB9D-D947-B481-9D1A123AA8CF}" type="datetimeFigureOut">
              <a:rPr lang="en-US" smtClean="0"/>
              <a:t>4/5/24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9F097D-DEA6-9FDE-0364-555F1C917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62DEDC-094A-E6FE-055D-32E4FD96C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3867-FA75-B04F-AE20-3911C5957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943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CF4AA-CDA3-A983-E982-C91BDB8C7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0F5E75-5FDA-9750-5F7C-CD6DF66017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078677-A9C2-B712-66A7-B5D7A7FF8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589E-EB9D-D947-B481-9D1A123AA8CF}" type="datetimeFigureOut">
              <a:rPr lang="en-US" smtClean="0"/>
              <a:t>4/5/24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E1AB72-C97A-B047-2D75-E0E74D07C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3A774-CA79-093B-CA43-B7FE5E0A6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3867-FA75-B04F-AE20-3911C5957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915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A061D7-4F1D-0F76-EB54-B1693AC26F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C7248C-B5B4-865C-FCE6-246FAEA3D1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9A3175-8A0E-6E60-BAEC-957D029AE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589E-EB9D-D947-B481-9D1A123AA8CF}" type="datetimeFigureOut">
              <a:rPr lang="en-US" smtClean="0"/>
              <a:t>4/5/24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A0B0E-F4EB-72B3-606A-B5FAEBA51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B13CF-AD2E-C4C1-E3EE-59D2F94F8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3867-FA75-B04F-AE20-3911C5957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47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13850-A6B5-E0FC-F94B-1A089B46C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99B4D-3030-DBC1-4C14-B59B74A4E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4876C3-471E-2194-8D8F-26D003578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589E-EB9D-D947-B481-9D1A123AA8CF}" type="datetimeFigureOut">
              <a:rPr lang="en-US" smtClean="0"/>
              <a:t>4/5/24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8796D-AE51-F3DE-90F0-174250ACD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40749B-A068-5121-914B-B6384D99C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3867-FA75-B04F-AE20-3911C5957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91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A0A84-CB60-56A3-3E17-92AF677E4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0C05A8-9CAE-F741-9C6E-5844C0D53A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20530-59DE-33E9-8600-A21C4A6D1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589E-EB9D-D947-B481-9D1A123AA8CF}" type="datetimeFigureOut">
              <a:rPr lang="en-US" smtClean="0"/>
              <a:t>4/5/24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50E964-9E3B-B472-D69D-793FE333E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B54C7-8F36-82F4-10A5-485476341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3867-FA75-B04F-AE20-3911C5957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866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63805-D7E1-7CF1-453C-26577A295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5171DE-CB80-C83D-707A-03F3760C1E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63347C-F400-4B3C-83EB-719CF5C2A1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957AAD-314C-E58E-F3FF-2801EFB3D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589E-EB9D-D947-B481-9D1A123AA8CF}" type="datetimeFigureOut">
              <a:rPr lang="en-US" smtClean="0"/>
              <a:t>4/5/24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F7185A-FCBB-D23D-7E2A-4047C6ECF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CDD262-6637-B895-F7B3-14D0F76BB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3867-FA75-B04F-AE20-3911C5957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724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1A99B-9645-6250-2309-248A0CBA8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5E48F3-B436-BAB9-DB3D-0DFE428D0A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7D0945-7AD7-9A69-10B9-E032DFE469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CBE3FF-3339-94A0-B843-3CB1FC5521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C73D92-95A4-2906-C82D-29D4C62F29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00EB01-2FF9-391C-D473-EC2865B25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589E-EB9D-D947-B481-9D1A123AA8CF}" type="datetimeFigureOut">
              <a:rPr lang="en-US" smtClean="0"/>
              <a:t>4/5/24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071D9C-68CB-632A-08F3-E6982CCAA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CD9CEA-DB90-A674-7DBD-712AA4400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3867-FA75-B04F-AE20-3911C5957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664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A8A51-3CFC-D3F0-B090-16A6F2FCB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0F1E03-A26F-7044-0218-D846E0803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589E-EB9D-D947-B481-9D1A123AA8CF}" type="datetimeFigureOut">
              <a:rPr lang="en-US" smtClean="0"/>
              <a:t>4/5/24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D4A9C5-E483-F3C2-22AC-2C130C2EB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0F7E8-7BC7-1CAE-DE72-3F2022939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3867-FA75-B04F-AE20-3911C5957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925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F71AD9-B782-5AAD-9CA5-4E11B1135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589E-EB9D-D947-B481-9D1A123AA8CF}" type="datetimeFigureOut">
              <a:rPr lang="en-US" smtClean="0"/>
              <a:t>4/5/24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C78062-19B6-AAA0-FD68-68573DDD1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0D8B2A-421F-B3FC-A2CC-8D7CA619A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3867-FA75-B04F-AE20-3911C5957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104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F1AF7-E081-27E6-40E9-DB9321867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5BA4BD-4153-2349-91AB-1E34CF239A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F1D382-F501-BF6F-CC03-EAA1ECC631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63124C-CA68-40F4-E793-CA7EEC4CF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589E-EB9D-D947-B481-9D1A123AA8CF}" type="datetimeFigureOut">
              <a:rPr lang="en-US" smtClean="0"/>
              <a:t>4/5/24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F433D7-5F08-D4B8-25DC-8E9671378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D7445F-0CEA-4D86-9F86-F03CCCC9B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3867-FA75-B04F-AE20-3911C5957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015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02DD0-6B51-3823-A3D8-81E0DB2AC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53C304-7B30-B5DB-0453-B64885A3AA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DD6355-AF5B-0D64-0BFD-DC592784E3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0F1BD3-0012-F3D9-AF04-B2FB16079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589E-EB9D-D947-B481-9D1A123AA8CF}" type="datetimeFigureOut">
              <a:rPr lang="en-US" smtClean="0"/>
              <a:t>4/5/24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58AB42-4101-2F93-D619-B170ADB5B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5A3B0-080A-FD89-228F-202986B21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3867-FA75-B04F-AE20-3911C5957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746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D53971-FAC1-D4BE-AC9F-7F844F539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748D4E-D73F-ADE2-B6BA-64426606CF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7DDCAE-D982-49B3-4CC8-B79FFBF511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359589E-EB9D-D947-B481-9D1A123AA8CF}" type="datetimeFigureOut">
              <a:rPr lang="en-US" smtClean="0"/>
              <a:t>4/5/24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865D04-0AFA-2128-465F-E909DA6688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8638A-1DDD-7A03-DFA4-E954B73A1D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BB3867-FA75-B04F-AE20-3911C5957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279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in circles with text&#10;&#10;Description automatically generated">
            <a:extLst>
              <a:ext uri="{FF2B5EF4-FFF2-40B4-BE49-F238E27FC236}">
                <a16:creationId xmlns:a16="http://schemas.microsoft.com/office/drawing/2014/main" id="{EF99F546-FF3D-E970-BE64-30B2D422B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215" y="0"/>
            <a:ext cx="122082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34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Mlekoday, Ron</dc:creator>
  <cp:lastModifiedBy>Mlekoday, Ron</cp:lastModifiedBy>
  <cp:revision>1</cp:revision>
  <dcterms:created xsi:type="dcterms:W3CDTF">2024-04-05T13:56:49Z</dcterms:created>
  <dcterms:modified xsi:type="dcterms:W3CDTF">2024-04-05T13:59:08Z</dcterms:modified>
</cp:coreProperties>
</file>